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5" r:id="rId4"/>
    <p:sldMasterId id="2147483756" r:id="rId5"/>
  </p:sldMasterIdLst>
  <p:sldIdLst>
    <p:sldId id="256" r:id="rId6"/>
    <p:sldId id="257" r:id="rId7"/>
    <p:sldId id="259" r:id="rId8"/>
    <p:sldId id="258" r:id="rId9"/>
    <p:sldId id="260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9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E5258-FD97-44A3-B242-24692EBA5CF4}" v="8" dt="2021-11-30T16:56:11.401"/>
    <p1510:client id="{0D7C98CA-0823-4532-9FA4-35E37659A294}" v="336" dt="2021-11-30T03:35:55.701"/>
    <p1510:client id="{0F3C1E04-F57A-469E-B7B0-6E7B8580006D}" v="27" dt="2021-12-01T02:24:12.278"/>
    <p1510:client id="{43A542D0-D941-476A-9903-BBA684365914}" v="5" dt="2021-11-30T04:46:03.768"/>
    <p1510:client id="{4B599A7D-3848-4286-AE3A-8432AA9AF9F8}" v="61" dt="2021-12-01T00:20:22.299"/>
    <p1510:client id="{52755D25-2EDC-473C-BC37-ADDD84BC5483}" v="1293" dt="2021-11-30T05:47:45.302"/>
    <p1510:client id="{5571BBFD-22FC-4EB6-B00F-17E659F61EA6}" v="191" dt="2021-11-30T04:32:48.685"/>
    <p1510:client id="{60CFFFCD-59F4-4161-A4D6-5F1BE0C92ADC}" v="503" dt="2021-12-01T02:04:19.210"/>
    <p1510:client id="{66FD8E52-A29D-48FF-BC00-26C1B496D1C6}" v="1" dt="2021-12-01T00:28:57.574"/>
    <p1510:client id="{718857E9-2F39-4CCB-99BE-84A67049BA40}" v="274" dt="2021-11-30T04:12:57.469"/>
    <p1510:client id="{7F4CBF00-0924-4BA1-A21C-764E2492D9B4}" v="4" dt="2021-11-30T21:44:31.786"/>
    <p1510:client id="{8E513AE7-56E4-4F59-841C-6AB2E1C13E4B}" v="190" dt="2021-12-01T02:07:23.797"/>
    <p1510:client id="{A84C2A60-10C2-4698-A0DC-655579EE7DC0}" v="66" dt="2021-12-01T01:30:53.569"/>
    <p1510:client id="{DF3058A3-9D20-4EEF-ADFB-A52E5F82A47B}" v="1" dt="2021-11-30T05:52:17.6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out, Austin R." userId="S::trout.132@buckeyemail.osu.edu::17059253-19af-4541-9371-de425b752013" providerId="AD" clId="Web-{5571BBFD-22FC-4EB6-B00F-17E659F61EA6}"/>
    <pc:docChg chg="modSld">
      <pc:chgData name="Trout, Austin R." userId="S::trout.132@buckeyemail.osu.edu::17059253-19af-4541-9371-de425b752013" providerId="AD" clId="Web-{5571BBFD-22FC-4EB6-B00F-17E659F61EA6}" dt="2021-11-30T04:32:48.685" v="193" actId="20577"/>
      <pc:docMkLst>
        <pc:docMk/>
      </pc:docMkLst>
      <pc:sldChg chg="addSp delSp modSp">
        <pc:chgData name="Trout, Austin R." userId="S::trout.132@buckeyemail.osu.edu::17059253-19af-4541-9371-de425b752013" providerId="AD" clId="Web-{5571BBFD-22FC-4EB6-B00F-17E659F61EA6}" dt="2021-11-30T04:30:50.981" v="174" actId="20577"/>
        <pc:sldMkLst>
          <pc:docMk/>
          <pc:sldMk cId="3383448744" sldId="257"/>
        </pc:sldMkLst>
        <pc:spChg chg="mod">
          <ac:chgData name="Trout, Austin R." userId="S::trout.132@buckeyemail.osu.edu::17059253-19af-4541-9371-de425b752013" providerId="AD" clId="Web-{5571BBFD-22FC-4EB6-B00F-17E659F61EA6}" dt="2021-11-30T04:30:50.981" v="174" actId="20577"/>
          <ac:spMkLst>
            <pc:docMk/>
            <pc:sldMk cId="3383448744" sldId="257"/>
            <ac:spMk id="3" creationId="{E1FA7F2A-6034-4499-8121-90B91FB55F87}"/>
          </ac:spMkLst>
        </pc:spChg>
        <pc:spChg chg="add del">
          <ac:chgData name="Trout, Austin R." userId="S::trout.132@buckeyemail.osu.edu::17059253-19af-4541-9371-de425b752013" providerId="AD" clId="Web-{5571BBFD-22FC-4EB6-B00F-17E659F61EA6}" dt="2021-11-30T04:30:39.419" v="171"/>
          <ac:spMkLst>
            <pc:docMk/>
            <pc:sldMk cId="3383448744" sldId="257"/>
            <ac:spMk id="4" creationId="{792522B1-DD94-4497-8858-BE797FF02477}"/>
          </ac:spMkLst>
        </pc:spChg>
      </pc:sldChg>
      <pc:sldChg chg="modSp">
        <pc:chgData name="Trout, Austin R." userId="S::trout.132@buckeyemail.osu.edu::17059253-19af-4541-9371-de425b752013" providerId="AD" clId="Web-{5571BBFD-22FC-4EB6-B00F-17E659F61EA6}" dt="2021-11-30T04:32:48.685" v="193" actId="20577"/>
        <pc:sldMkLst>
          <pc:docMk/>
          <pc:sldMk cId="3229075606" sldId="258"/>
        </pc:sldMkLst>
        <pc:spChg chg="mod">
          <ac:chgData name="Trout, Austin R." userId="S::trout.132@buckeyemail.osu.edu::17059253-19af-4541-9371-de425b752013" providerId="AD" clId="Web-{5571BBFD-22FC-4EB6-B00F-17E659F61EA6}" dt="2021-11-30T04:32:48.685" v="193" actId="20577"/>
          <ac:spMkLst>
            <pc:docMk/>
            <pc:sldMk cId="3229075606" sldId="258"/>
            <ac:spMk id="3" creationId="{E1FA7F2A-6034-4499-8121-90B91FB55F87}"/>
          </ac:spMkLst>
        </pc:spChg>
      </pc:sldChg>
      <pc:sldChg chg="modSp">
        <pc:chgData name="Trout, Austin R." userId="S::trout.132@buckeyemail.osu.edu::17059253-19af-4541-9371-de425b752013" providerId="AD" clId="Web-{5571BBFD-22FC-4EB6-B00F-17E659F61EA6}" dt="2021-11-30T04:25:49.402" v="169" actId="20577"/>
        <pc:sldMkLst>
          <pc:docMk/>
          <pc:sldMk cId="2570076563" sldId="260"/>
        </pc:sldMkLst>
        <pc:spChg chg="mod">
          <ac:chgData name="Trout, Austin R." userId="S::trout.132@buckeyemail.osu.edu::17059253-19af-4541-9371-de425b752013" providerId="AD" clId="Web-{5571BBFD-22FC-4EB6-B00F-17E659F61EA6}" dt="2021-11-30T04:25:49.402" v="169" actId="20577"/>
          <ac:spMkLst>
            <pc:docMk/>
            <pc:sldMk cId="2570076563" sldId="260"/>
            <ac:spMk id="3" creationId="{E1FA7F2A-6034-4499-8121-90B91FB55F87}"/>
          </ac:spMkLst>
        </pc:spChg>
      </pc:sldChg>
    </pc:docChg>
  </pc:docChgLst>
  <pc:docChgLst>
    <pc:chgData name="Rezell, Nate" userId="S::rezell.1@buckeyemail.osu.edu::321d236c-6a55-4aca-9865-5dd475f90f9c" providerId="AD" clId="Web-{0F3C1E04-F57A-469E-B7B0-6E7B8580006D}"/>
    <pc:docChg chg="modSld">
      <pc:chgData name="Rezell, Nate" userId="S::rezell.1@buckeyemail.osu.edu::321d236c-6a55-4aca-9865-5dd475f90f9c" providerId="AD" clId="Web-{0F3C1E04-F57A-469E-B7B0-6E7B8580006D}" dt="2021-12-01T02:24:12.278" v="30"/>
      <pc:docMkLst>
        <pc:docMk/>
      </pc:docMkLst>
      <pc:sldChg chg="modSp">
        <pc:chgData name="Rezell, Nate" userId="S::rezell.1@buckeyemail.osu.edu::321d236c-6a55-4aca-9865-5dd475f90f9c" providerId="AD" clId="Web-{0F3C1E04-F57A-469E-B7B0-6E7B8580006D}" dt="2021-12-01T02:24:12.278" v="30"/>
        <pc:sldMkLst>
          <pc:docMk/>
          <pc:sldMk cId="187413920" sldId="256"/>
        </pc:sldMkLst>
        <pc:spChg chg="mod">
          <ac:chgData name="Rezell, Nate" userId="S::rezell.1@buckeyemail.osu.edu::321d236c-6a55-4aca-9865-5dd475f90f9c" providerId="AD" clId="Web-{0F3C1E04-F57A-469E-B7B0-6E7B8580006D}" dt="2021-12-01T02:24:01.122" v="29" actId="1076"/>
          <ac:spMkLst>
            <pc:docMk/>
            <pc:sldMk cId="187413920" sldId="256"/>
            <ac:spMk id="3" creationId="{71D5502F-12BD-41CE-85D9-74EBBA632573}"/>
          </ac:spMkLst>
        </pc:spChg>
        <pc:picChg chg="ord">
          <ac:chgData name="Rezell, Nate" userId="S::rezell.1@buckeyemail.osu.edu::321d236c-6a55-4aca-9865-5dd475f90f9c" providerId="AD" clId="Web-{0F3C1E04-F57A-469E-B7B0-6E7B8580006D}" dt="2021-12-01T02:24:12.278" v="30"/>
          <ac:picMkLst>
            <pc:docMk/>
            <pc:sldMk cId="187413920" sldId="256"/>
            <ac:picMk id="4" creationId="{3F1865CB-D3B8-47F2-9003-F8344D8BE600}"/>
          </ac:picMkLst>
        </pc:picChg>
      </pc:sldChg>
    </pc:docChg>
  </pc:docChgLst>
  <pc:docChgLst>
    <pc:chgData name="Trout, Austin R." userId="S::trout.132@buckeyemail.osu.edu::17059253-19af-4541-9371-de425b752013" providerId="AD" clId="Web-{7F4CBF00-0924-4BA1-A21C-764E2492D9B4}"/>
    <pc:docChg chg="modSld">
      <pc:chgData name="Trout, Austin R." userId="S::trout.132@buckeyemail.osu.edu::17059253-19af-4541-9371-de425b752013" providerId="AD" clId="Web-{7F4CBF00-0924-4BA1-A21C-764E2492D9B4}" dt="2021-11-30T21:44:31.786" v="3" actId="1076"/>
      <pc:docMkLst>
        <pc:docMk/>
      </pc:docMkLst>
      <pc:sldChg chg="modSp">
        <pc:chgData name="Trout, Austin R." userId="S::trout.132@buckeyemail.osu.edu::17059253-19af-4541-9371-de425b752013" providerId="AD" clId="Web-{7F4CBF00-0924-4BA1-A21C-764E2492D9B4}" dt="2021-11-30T21:44:31.786" v="3" actId="1076"/>
        <pc:sldMkLst>
          <pc:docMk/>
          <pc:sldMk cId="959649668" sldId="262"/>
        </pc:sldMkLst>
        <pc:picChg chg="mod">
          <ac:chgData name="Trout, Austin R." userId="S::trout.132@buckeyemail.osu.edu::17059253-19af-4541-9371-de425b752013" providerId="AD" clId="Web-{7F4CBF00-0924-4BA1-A21C-764E2492D9B4}" dt="2021-11-30T21:44:20.129" v="1" actId="1076"/>
          <ac:picMkLst>
            <pc:docMk/>
            <pc:sldMk cId="959649668" sldId="262"/>
            <ac:picMk id="1032" creationId="{BBFFBAAC-5C30-4F05-8AF7-5AAA2C258CA2}"/>
          </ac:picMkLst>
        </pc:picChg>
        <pc:picChg chg="mod">
          <ac:chgData name="Trout, Austin R." userId="S::trout.132@buckeyemail.osu.edu::17059253-19af-4541-9371-de425b752013" providerId="AD" clId="Web-{7F4CBF00-0924-4BA1-A21C-764E2492D9B4}" dt="2021-11-30T21:44:07.035" v="0" actId="1076"/>
          <ac:picMkLst>
            <pc:docMk/>
            <pc:sldMk cId="959649668" sldId="262"/>
            <ac:picMk id="1036" creationId="{38AB044D-EC97-4F94-B13D-D377F43D2C4D}"/>
          </ac:picMkLst>
        </pc:picChg>
        <pc:picChg chg="mod">
          <ac:chgData name="Trout, Austin R." userId="S::trout.132@buckeyemail.osu.edu::17059253-19af-4541-9371-de425b752013" providerId="AD" clId="Web-{7F4CBF00-0924-4BA1-A21C-764E2492D9B4}" dt="2021-11-30T21:44:31.786" v="3" actId="1076"/>
          <ac:picMkLst>
            <pc:docMk/>
            <pc:sldMk cId="959649668" sldId="262"/>
            <ac:picMk id="1038" creationId="{8500940B-0759-479C-8659-0B69A4EA4887}"/>
          </ac:picMkLst>
        </pc:picChg>
      </pc:sldChg>
    </pc:docChg>
  </pc:docChgLst>
  <pc:docChgLst>
    <pc:chgData name="Marshall, Ryan A." userId="S::marshall.1069@buckeyemail.osu.edu::e7c75922-a64b-4a6c-ad8b-3d6a39362616" providerId="AD" clId="Web-{02AE5258-FD97-44A3-B242-24692EBA5CF4}"/>
    <pc:docChg chg="modSld">
      <pc:chgData name="Marshall, Ryan A." userId="S::marshall.1069@buckeyemail.osu.edu::e7c75922-a64b-4a6c-ad8b-3d6a39362616" providerId="AD" clId="Web-{02AE5258-FD97-44A3-B242-24692EBA5CF4}" dt="2021-11-30T16:56:11.401" v="6" actId="1076"/>
      <pc:docMkLst>
        <pc:docMk/>
      </pc:docMkLst>
      <pc:sldChg chg="modSp">
        <pc:chgData name="Marshall, Ryan A." userId="S::marshall.1069@buckeyemail.osu.edu::e7c75922-a64b-4a6c-ad8b-3d6a39362616" providerId="AD" clId="Web-{02AE5258-FD97-44A3-B242-24692EBA5CF4}" dt="2021-11-30T16:56:11.401" v="6" actId="1076"/>
        <pc:sldMkLst>
          <pc:docMk/>
          <pc:sldMk cId="113946525" sldId="259"/>
        </pc:sldMkLst>
        <pc:grpChg chg="mod">
          <ac:chgData name="Marshall, Ryan A." userId="S::marshall.1069@buckeyemail.osu.edu::e7c75922-a64b-4a6c-ad8b-3d6a39362616" providerId="AD" clId="Web-{02AE5258-FD97-44A3-B242-24692EBA5CF4}" dt="2021-11-30T16:56:11.401" v="6" actId="1076"/>
          <ac:grpSpMkLst>
            <pc:docMk/>
            <pc:sldMk cId="113946525" sldId="259"/>
            <ac:grpSpMk id="11" creationId="{26CCF7AB-9D67-4B22-8557-31BDF18BB46E}"/>
          </ac:grpSpMkLst>
        </pc:grpChg>
        <pc:picChg chg="mod">
          <ac:chgData name="Marshall, Ryan A." userId="S::marshall.1069@buckeyemail.osu.edu::e7c75922-a64b-4a6c-ad8b-3d6a39362616" providerId="AD" clId="Web-{02AE5258-FD97-44A3-B242-24692EBA5CF4}" dt="2021-11-30T16:56:08.292" v="5" actId="1076"/>
          <ac:picMkLst>
            <pc:docMk/>
            <pc:sldMk cId="113946525" sldId="259"/>
            <ac:picMk id="9" creationId="{29F48CE5-088C-4C01-B278-D73C734848AC}"/>
          </ac:picMkLst>
        </pc:picChg>
      </pc:sldChg>
      <pc:sldChg chg="modSp">
        <pc:chgData name="Marshall, Ryan A." userId="S::marshall.1069@buckeyemail.osu.edu::e7c75922-a64b-4a6c-ad8b-3d6a39362616" providerId="AD" clId="Web-{02AE5258-FD97-44A3-B242-24692EBA5CF4}" dt="2021-11-30T16:47:12.250" v="2" actId="20577"/>
        <pc:sldMkLst>
          <pc:docMk/>
          <pc:sldMk cId="2570076563" sldId="260"/>
        </pc:sldMkLst>
        <pc:spChg chg="mod">
          <ac:chgData name="Marshall, Ryan A." userId="S::marshall.1069@buckeyemail.osu.edu::e7c75922-a64b-4a6c-ad8b-3d6a39362616" providerId="AD" clId="Web-{02AE5258-FD97-44A3-B242-24692EBA5CF4}" dt="2021-11-30T16:47:12.250" v="2" actId="20577"/>
          <ac:spMkLst>
            <pc:docMk/>
            <pc:sldMk cId="2570076563" sldId="260"/>
            <ac:spMk id="3" creationId="{E1FA7F2A-6034-4499-8121-90B91FB55F87}"/>
          </ac:spMkLst>
        </pc:spChg>
      </pc:sldChg>
    </pc:docChg>
  </pc:docChgLst>
  <pc:docChgLst>
    <pc:chgData name="Trout, Austin R." userId="S::trout.132@buckeyemail.osu.edu::17059253-19af-4541-9371-de425b752013" providerId="AD" clId="Web-{DF3058A3-9D20-4EEF-ADFB-A52E5F82A47B}"/>
    <pc:docChg chg="modSld">
      <pc:chgData name="Trout, Austin R." userId="S::trout.132@buckeyemail.osu.edu::17059253-19af-4541-9371-de425b752013" providerId="AD" clId="Web-{DF3058A3-9D20-4EEF-ADFB-A52E5F82A47B}" dt="2021-11-30T05:52:17.668" v="0"/>
      <pc:docMkLst>
        <pc:docMk/>
      </pc:docMkLst>
      <pc:sldChg chg="modSp">
        <pc:chgData name="Trout, Austin R." userId="S::trout.132@buckeyemail.osu.edu::17059253-19af-4541-9371-de425b752013" providerId="AD" clId="Web-{DF3058A3-9D20-4EEF-ADFB-A52E5F82A47B}" dt="2021-11-30T05:52:17.668" v="0"/>
        <pc:sldMkLst>
          <pc:docMk/>
          <pc:sldMk cId="187413920" sldId="256"/>
        </pc:sldMkLst>
        <pc:spChg chg="mod">
          <ac:chgData name="Trout, Austin R." userId="S::trout.132@buckeyemail.osu.edu::17059253-19af-4541-9371-de425b752013" providerId="AD" clId="Web-{DF3058A3-9D20-4EEF-ADFB-A52E5F82A47B}" dt="2021-11-30T05:52:17.668" v="0"/>
          <ac:spMkLst>
            <pc:docMk/>
            <pc:sldMk cId="187413920" sldId="256"/>
            <ac:spMk id="2" creationId="{B53FD289-C21B-4E65-B5E3-690FAD6E7AC5}"/>
          </ac:spMkLst>
        </pc:spChg>
      </pc:sldChg>
    </pc:docChg>
  </pc:docChgLst>
  <pc:docChgLst>
    <pc:chgData name="Rezell, Nate" userId="S::rezell.1@buckeyemail.osu.edu::321d236c-6a55-4aca-9865-5dd475f90f9c" providerId="AD" clId="Web-{66FD8E52-A29D-48FF-BC00-26C1B496D1C6}"/>
    <pc:docChg chg="modSld">
      <pc:chgData name="Rezell, Nate" userId="S::rezell.1@buckeyemail.osu.edu::321d236c-6a55-4aca-9865-5dd475f90f9c" providerId="AD" clId="Web-{66FD8E52-A29D-48FF-BC00-26C1B496D1C6}" dt="2021-12-01T00:28:57.574" v="0" actId="1076"/>
      <pc:docMkLst>
        <pc:docMk/>
      </pc:docMkLst>
      <pc:sldChg chg="modSp">
        <pc:chgData name="Rezell, Nate" userId="S::rezell.1@buckeyemail.osu.edu::321d236c-6a55-4aca-9865-5dd475f90f9c" providerId="AD" clId="Web-{66FD8E52-A29D-48FF-BC00-26C1B496D1C6}" dt="2021-12-01T00:28:57.574" v="0" actId="1076"/>
        <pc:sldMkLst>
          <pc:docMk/>
          <pc:sldMk cId="959649668" sldId="262"/>
        </pc:sldMkLst>
        <pc:picChg chg="mod">
          <ac:chgData name="Rezell, Nate" userId="S::rezell.1@buckeyemail.osu.edu::321d236c-6a55-4aca-9865-5dd475f90f9c" providerId="AD" clId="Web-{66FD8E52-A29D-48FF-BC00-26C1B496D1C6}" dt="2021-12-01T00:28:57.574" v="0" actId="1076"/>
          <ac:picMkLst>
            <pc:docMk/>
            <pc:sldMk cId="959649668" sldId="262"/>
            <ac:picMk id="1032" creationId="{BBFFBAAC-5C30-4F05-8AF7-5AAA2C258CA2}"/>
          </ac:picMkLst>
        </pc:picChg>
      </pc:sldChg>
    </pc:docChg>
  </pc:docChgLst>
  <pc:docChgLst>
    <pc:chgData name="Austin Trout" userId="d649d3d85b28690a" providerId="LiveId" clId="{0D7C98CA-0823-4532-9FA4-35E37659A294}"/>
    <pc:docChg chg="undo custSel addSld delSld modSld">
      <pc:chgData name="Austin Trout" userId="d649d3d85b28690a" providerId="LiveId" clId="{0D7C98CA-0823-4532-9FA4-35E37659A294}" dt="2021-11-30T03:36:10.105" v="560" actId="26606"/>
      <pc:docMkLst>
        <pc:docMk/>
      </pc:docMkLst>
      <pc:sldChg chg="addSp delSp modSp mod delDesignElem">
        <pc:chgData name="Austin Trout" userId="d649d3d85b28690a" providerId="LiveId" clId="{0D7C98CA-0823-4532-9FA4-35E37659A294}" dt="2021-11-30T03:34:21.466" v="557"/>
        <pc:sldMkLst>
          <pc:docMk/>
          <pc:sldMk cId="187413920" sldId="256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187413920" sldId="256"/>
            <ac:spMk id="2" creationId="{B53FD289-C21B-4E65-B5E3-690FAD6E7AC5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187413920" sldId="256"/>
            <ac:spMk id="3" creationId="{71D5502F-12BD-41CE-85D9-74EBBA632573}"/>
          </ac:spMkLst>
        </pc:spChg>
        <pc:spChg chg="add del">
          <ac:chgData name="Austin Trout" userId="d649d3d85b28690a" providerId="LiveId" clId="{0D7C98CA-0823-4532-9FA4-35E37659A294}" dt="2021-11-30T03:34:21.466" v="557"/>
          <ac:spMkLst>
            <pc:docMk/>
            <pc:sldMk cId="187413920" sldId="256"/>
            <ac:spMk id="9" creationId="{6CA2C65D-0168-1245-86C8-62A8A6F7B813}"/>
          </ac:spMkLst>
        </pc:spChg>
        <pc:spChg chg="add del">
          <ac:chgData name="Austin Trout" userId="d649d3d85b28690a" providerId="LiveId" clId="{0D7C98CA-0823-4532-9FA4-35E37659A294}" dt="2021-11-30T03:34:21.466" v="557"/>
          <ac:spMkLst>
            <pc:docMk/>
            <pc:sldMk cId="187413920" sldId="256"/>
            <ac:spMk id="11" creationId="{12E8ED90-6D42-AE40-963A-3924EE2073F0}"/>
          </ac:spMkLst>
        </pc:spChg>
        <pc:spChg chg="add del">
          <ac:chgData name="Austin Trout" userId="d649d3d85b28690a" providerId="LiveId" clId="{0D7C98CA-0823-4532-9FA4-35E37659A294}" dt="2021-11-30T03:34:21.466" v="557"/>
          <ac:spMkLst>
            <pc:docMk/>
            <pc:sldMk cId="187413920" sldId="256"/>
            <ac:spMk id="13" creationId="{755E9273-3717-C94C-9BFF-75E87E47C46A}"/>
          </ac:spMkLst>
        </pc:spChg>
      </pc:sldChg>
      <pc:sldChg chg="modSp mod setBg">
        <pc:chgData name="Austin Trout" userId="d649d3d85b28690a" providerId="LiveId" clId="{0D7C98CA-0823-4532-9FA4-35E37659A294}" dt="2021-11-30T03:34:21.466" v="557"/>
        <pc:sldMkLst>
          <pc:docMk/>
          <pc:sldMk cId="3383448744" sldId="257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3383448744" sldId="257"/>
            <ac:spMk id="2" creationId="{9707FB38-90BB-420B-AA5E-135AD03268DF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3383448744" sldId="257"/>
            <ac:spMk id="3" creationId="{E1FA7F2A-6034-4499-8121-90B91FB55F87}"/>
          </ac:spMkLst>
        </pc:spChg>
      </pc:sldChg>
      <pc:sldChg chg="modSp add mod">
        <pc:chgData name="Austin Trout" userId="d649d3d85b28690a" providerId="LiveId" clId="{0D7C98CA-0823-4532-9FA4-35E37659A294}" dt="2021-11-30T03:34:21.466" v="557"/>
        <pc:sldMkLst>
          <pc:docMk/>
          <pc:sldMk cId="3229075606" sldId="258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3229075606" sldId="258"/>
            <ac:spMk id="2" creationId="{9707FB38-90BB-420B-AA5E-135AD03268DF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3229075606" sldId="258"/>
            <ac:spMk id="3" creationId="{E1FA7F2A-6034-4499-8121-90B91FB55F87}"/>
          </ac:spMkLst>
        </pc:spChg>
      </pc:sldChg>
      <pc:sldChg chg="modSp add mod">
        <pc:chgData name="Austin Trout" userId="d649d3d85b28690a" providerId="LiveId" clId="{0D7C98CA-0823-4532-9FA4-35E37659A294}" dt="2021-11-30T03:34:21.466" v="557"/>
        <pc:sldMkLst>
          <pc:docMk/>
          <pc:sldMk cId="113946525" sldId="259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113946525" sldId="259"/>
            <ac:spMk id="2" creationId="{9707FB38-90BB-420B-AA5E-135AD03268DF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113946525" sldId="259"/>
            <ac:spMk id="3" creationId="{E1FA7F2A-6034-4499-8121-90B91FB55F87}"/>
          </ac:spMkLst>
        </pc:spChg>
      </pc:sldChg>
      <pc:sldChg chg="modSp add mod">
        <pc:chgData name="Austin Trout" userId="d649d3d85b28690a" providerId="LiveId" clId="{0D7C98CA-0823-4532-9FA4-35E37659A294}" dt="2021-11-30T03:34:21.466" v="557"/>
        <pc:sldMkLst>
          <pc:docMk/>
          <pc:sldMk cId="2570076563" sldId="260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2570076563" sldId="260"/>
            <ac:spMk id="2" creationId="{9707FB38-90BB-420B-AA5E-135AD03268DF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2570076563" sldId="260"/>
            <ac:spMk id="3" creationId="{E1FA7F2A-6034-4499-8121-90B91FB55F87}"/>
          </ac:spMkLst>
        </pc:spChg>
      </pc:sldChg>
      <pc:sldChg chg="modSp add mod">
        <pc:chgData name="Austin Trout" userId="d649d3d85b28690a" providerId="LiveId" clId="{0D7C98CA-0823-4532-9FA4-35E37659A294}" dt="2021-11-30T03:34:21.466" v="557"/>
        <pc:sldMkLst>
          <pc:docMk/>
          <pc:sldMk cId="367112830" sldId="261"/>
        </pc:sldMkLst>
        <pc:spChg chg="mod">
          <ac:chgData name="Austin Trout" userId="d649d3d85b28690a" providerId="LiveId" clId="{0D7C98CA-0823-4532-9FA4-35E37659A294}" dt="2021-11-30T03:34:21.466" v="557"/>
          <ac:spMkLst>
            <pc:docMk/>
            <pc:sldMk cId="367112830" sldId="261"/>
            <ac:spMk id="2" creationId="{9707FB38-90BB-420B-AA5E-135AD03268DF}"/>
          </ac:spMkLst>
        </pc:spChg>
        <pc:spChg chg="mod">
          <ac:chgData name="Austin Trout" userId="d649d3d85b28690a" providerId="LiveId" clId="{0D7C98CA-0823-4532-9FA4-35E37659A294}" dt="2021-11-30T03:34:21.466" v="557"/>
          <ac:spMkLst>
            <pc:docMk/>
            <pc:sldMk cId="367112830" sldId="261"/>
            <ac:spMk id="3" creationId="{E1FA7F2A-6034-4499-8121-90B91FB55F87}"/>
          </ac:spMkLst>
        </pc:spChg>
      </pc:sldChg>
      <pc:sldChg chg="addSp modSp new mod setBg">
        <pc:chgData name="Austin Trout" userId="d649d3d85b28690a" providerId="LiveId" clId="{0D7C98CA-0823-4532-9FA4-35E37659A294}" dt="2021-11-30T03:36:10.105" v="560" actId="26606"/>
        <pc:sldMkLst>
          <pc:docMk/>
          <pc:sldMk cId="959649668" sldId="262"/>
        </pc:sldMkLst>
        <pc:spChg chg="add">
          <ac:chgData name="Austin Trout" userId="d649d3d85b28690a" providerId="LiveId" clId="{0D7C98CA-0823-4532-9FA4-35E37659A294}" dt="2021-11-30T03:36:10.105" v="560" actId="26606"/>
          <ac:spMkLst>
            <pc:docMk/>
            <pc:sldMk cId="959649668" sldId="262"/>
            <ac:spMk id="71" creationId="{42A4FC2C-047E-45A5-965D-8E1E3BF09BC6}"/>
          </ac:spMkLst>
        </pc:spChg>
        <pc:picChg chg="add mod">
          <ac:chgData name="Austin Trout" userId="d649d3d85b28690a" providerId="LiveId" clId="{0D7C98CA-0823-4532-9FA4-35E37659A294}" dt="2021-11-30T03:36:10.105" v="560" actId="26606"/>
          <ac:picMkLst>
            <pc:docMk/>
            <pc:sldMk cId="959649668" sldId="262"/>
            <ac:picMk id="1026" creationId="{BD915571-5F68-49F2-953B-346B83002D54}"/>
          </ac:picMkLst>
        </pc:picChg>
      </pc:sldChg>
      <pc:sldChg chg="modSp add del mod">
        <pc:chgData name="Austin Trout" userId="d649d3d85b28690a" providerId="LiveId" clId="{0D7C98CA-0823-4532-9FA4-35E37659A294}" dt="2021-11-30T03:34:01.040" v="550" actId="2696"/>
        <pc:sldMkLst>
          <pc:docMk/>
          <pc:sldMk cId="2190640822" sldId="262"/>
        </pc:sldMkLst>
        <pc:spChg chg="mod">
          <ac:chgData name="Austin Trout" userId="d649d3d85b28690a" providerId="LiveId" clId="{0D7C98CA-0823-4532-9FA4-35E37659A294}" dt="2021-11-30T03:33:22.245" v="531" actId="20577"/>
          <ac:spMkLst>
            <pc:docMk/>
            <pc:sldMk cId="2190640822" sldId="262"/>
            <ac:spMk id="2" creationId="{9707FB38-90BB-420B-AA5E-135AD03268DF}"/>
          </ac:spMkLst>
        </pc:spChg>
      </pc:sldChg>
    </pc:docChg>
  </pc:docChgLst>
  <pc:docChgLst>
    <pc:chgData name="Marshall, Ryan A." userId="S::marshall.1069@buckeyemail.osu.edu::e7c75922-a64b-4a6c-ad8b-3d6a39362616" providerId="AD" clId="Web-{60CFFFCD-59F4-4161-A4D6-5F1BE0C92ADC}"/>
    <pc:docChg chg="addSld delSld modSld">
      <pc:chgData name="Marshall, Ryan A." userId="S::marshall.1069@buckeyemail.osu.edu::e7c75922-a64b-4a6c-ad8b-3d6a39362616" providerId="AD" clId="Web-{60CFFFCD-59F4-4161-A4D6-5F1BE0C92ADC}" dt="2021-12-01T02:04:19.210" v="490"/>
      <pc:docMkLst>
        <pc:docMk/>
      </pc:docMkLst>
      <pc:sldChg chg="addSp delSp modSp">
        <pc:chgData name="Marshall, Ryan A." userId="S::marshall.1069@buckeyemail.osu.edu::e7c75922-a64b-4a6c-ad8b-3d6a39362616" providerId="AD" clId="Web-{60CFFFCD-59F4-4161-A4D6-5F1BE0C92ADC}" dt="2021-12-01T01:21:02.705" v="262" actId="14100"/>
        <pc:sldMkLst>
          <pc:docMk/>
          <pc:sldMk cId="3383448744" sldId="257"/>
        </pc:sldMkLst>
        <pc:spChg chg="mod">
          <ac:chgData name="Marshall, Ryan A." userId="S::marshall.1069@buckeyemail.osu.edu::e7c75922-a64b-4a6c-ad8b-3d6a39362616" providerId="AD" clId="Web-{60CFFFCD-59F4-4161-A4D6-5F1BE0C92ADC}" dt="2021-12-01T01:11:51.164" v="229" actId="20577"/>
          <ac:spMkLst>
            <pc:docMk/>
            <pc:sldMk cId="3383448744" sldId="257"/>
            <ac:spMk id="3" creationId="{E1FA7F2A-6034-4499-8121-90B91FB55F87}"/>
          </ac:spMkLst>
        </pc:spChg>
        <pc:spChg chg="add del mod">
          <ac:chgData name="Marshall, Ryan A." userId="S::marshall.1069@buckeyemail.osu.edu::e7c75922-a64b-4a6c-ad8b-3d6a39362616" providerId="AD" clId="Web-{60CFFFCD-59F4-4161-A4D6-5F1BE0C92ADC}" dt="2021-12-01T01:20:59.659" v="260"/>
          <ac:spMkLst>
            <pc:docMk/>
            <pc:sldMk cId="3383448744" sldId="257"/>
            <ac:spMk id="15" creationId="{F9FE7000-7EA4-447E-B848-B4500A313147}"/>
          </ac:spMkLst>
        </pc:spChg>
        <pc:picChg chg="add del mod">
          <ac:chgData name="Marshall, Ryan A." userId="S::marshall.1069@buckeyemail.osu.edu::e7c75922-a64b-4a6c-ad8b-3d6a39362616" providerId="AD" clId="Web-{60CFFFCD-59F4-4161-A4D6-5F1BE0C92ADC}" dt="2021-12-01T01:12:52.461" v="232"/>
          <ac:picMkLst>
            <pc:docMk/>
            <pc:sldMk cId="3383448744" sldId="257"/>
            <ac:picMk id="4" creationId="{38D6A638-1023-4B4E-AE00-6AB002299E6A}"/>
          </ac:picMkLst>
        </pc:picChg>
        <pc:picChg chg="add del mod">
          <ac:chgData name="Marshall, Ryan A." userId="S::marshall.1069@buckeyemail.osu.edu::e7c75922-a64b-4a6c-ad8b-3d6a39362616" providerId="AD" clId="Web-{60CFFFCD-59F4-4161-A4D6-5F1BE0C92ADC}" dt="2021-12-01T01:20:34.378" v="248"/>
          <ac:picMkLst>
            <pc:docMk/>
            <pc:sldMk cId="3383448744" sldId="257"/>
            <ac:picMk id="5" creationId="{A53C670E-0948-414A-881E-5D13CCA381E9}"/>
          </ac:picMkLst>
        </pc:picChg>
        <pc:picChg chg="add mod">
          <ac:chgData name="Marshall, Ryan A." userId="S::marshall.1069@buckeyemail.osu.edu::e7c75922-a64b-4a6c-ad8b-3d6a39362616" providerId="AD" clId="Web-{60CFFFCD-59F4-4161-A4D6-5F1BE0C92ADC}" dt="2021-12-01T01:21:02.705" v="262" actId="14100"/>
          <ac:picMkLst>
            <pc:docMk/>
            <pc:sldMk cId="3383448744" sldId="257"/>
            <ac:picMk id="13" creationId="{B15C55C7-8207-4015-A452-95802C565FF5}"/>
          </ac:picMkLst>
        </pc:picChg>
      </pc:sldChg>
      <pc:sldChg chg="addSp modSp">
        <pc:chgData name="Marshall, Ryan A." userId="S::marshall.1069@buckeyemail.osu.edu::e7c75922-a64b-4a6c-ad8b-3d6a39362616" providerId="AD" clId="Web-{60CFFFCD-59F4-4161-A4D6-5F1BE0C92ADC}" dt="2021-12-01T01:18:00.520" v="247" actId="14100"/>
        <pc:sldMkLst>
          <pc:docMk/>
          <pc:sldMk cId="2570076563" sldId="260"/>
        </pc:sldMkLst>
        <pc:picChg chg="add mod">
          <ac:chgData name="Marshall, Ryan A." userId="S::marshall.1069@buckeyemail.osu.edu::e7c75922-a64b-4a6c-ad8b-3d6a39362616" providerId="AD" clId="Web-{60CFFFCD-59F4-4161-A4D6-5F1BE0C92ADC}" dt="2021-12-01T01:18:00.520" v="247" actId="14100"/>
          <ac:picMkLst>
            <pc:docMk/>
            <pc:sldMk cId="2570076563" sldId="260"/>
            <ac:picMk id="5" creationId="{0432E47E-36E2-463A-82E1-169C752858B0}"/>
          </ac:picMkLst>
        </pc:picChg>
      </pc:sldChg>
      <pc:sldChg chg="new del">
        <pc:chgData name="Marshall, Ryan A." userId="S::marshall.1069@buckeyemail.osu.edu::e7c75922-a64b-4a6c-ad8b-3d6a39362616" providerId="AD" clId="Web-{60CFFFCD-59F4-4161-A4D6-5F1BE0C92ADC}" dt="2021-12-01T01:38:41.710" v="265"/>
        <pc:sldMkLst>
          <pc:docMk/>
          <pc:sldMk cId="1068702597" sldId="263"/>
        </pc:sldMkLst>
      </pc:sldChg>
      <pc:sldChg chg="addSp delSp modSp add replId">
        <pc:chgData name="Marshall, Ryan A." userId="S::marshall.1069@buckeyemail.osu.edu::e7c75922-a64b-4a6c-ad8b-3d6a39362616" providerId="AD" clId="Web-{60CFFFCD-59F4-4161-A4D6-5F1BE0C92ADC}" dt="2021-12-01T02:04:19.210" v="490"/>
        <pc:sldMkLst>
          <pc:docMk/>
          <pc:sldMk cId="2053944508" sldId="264"/>
        </pc:sldMkLst>
        <pc:spChg chg="mod">
          <ac:chgData name="Marshall, Ryan A." userId="S::marshall.1069@buckeyemail.osu.edu::e7c75922-a64b-4a6c-ad8b-3d6a39362616" providerId="AD" clId="Web-{60CFFFCD-59F4-4161-A4D6-5F1BE0C92ADC}" dt="2021-12-01T01:42:54.989" v="273" actId="20577"/>
          <ac:spMkLst>
            <pc:docMk/>
            <pc:sldMk cId="2053944508" sldId="264"/>
            <ac:spMk id="2" creationId="{9707FB38-90BB-420B-AA5E-135AD03268DF}"/>
          </ac:spMkLst>
        </pc:spChg>
        <pc:spChg chg="add del mod">
          <ac:chgData name="Marshall, Ryan A." userId="S::marshall.1069@buckeyemail.osu.edu::e7c75922-a64b-4a6c-ad8b-3d6a39362616" providerId="AD" clId="Web-{60CFFFCD-59F4-4161-A4D6-5F1BE0C92ADC}" dt="2021-12-01T01:41:51.911" v="270"/>
          <ac:spMkLst>
            <pc:docMk/>
            <pc:sldMk cId="2053944508" sldId="264"/>
            <ac:spMk id="4" creationId="{194B5955-07A1-48AF-8855-6860BCF6284F}"/>
          </ac:spMkLst>
        </pc:spChg>
        <pc:spChg chg="add mod">
          <ac:chgData name="Marshall, Ryan A." userId="S::marshall.1069@buckeyemail.osu.edu::e7c75922-a64b-4a6c-ad8b-3d6a39362616" providerId="AD" clId="Web-{60CFFFCD-59F4-4161-A4D6-5F1BE0C92ADC}" dt="2021-12-01T01:44:42.816" v="477" actId="20577"/>
          <ac:spMkLst>
            <pc:docMk/>
            <pc:sldMk cId="2053944508" sldId="264"/>
            <ac:spMk id="6" creationId="{3846C09B-9686-4E2A-9D78-F097C0ABF1BC}"/>
          </ac:spMkLst>
        </pc:spChg>
        <pc:spChg chg="add del mod">
          <ac:chgData name="Marshall, Ryan A." userId="S::marshall.1069@buckeyemail.osu.edu::e7c75922-a64b-4a6c-ad8b-3d6a39362616" providerId="AD" clId="Web-{60CFFFCD-59F4-4161-A4D6-5F1BE0C92ADC}" dt="2021-12-01T02:04:19.210" v="490"/>
          <ac:spMkLst>
            <pc:docMk/>
            <pc:sldMk cId="2053944508" sldId="264"/>
            <ac:spMk id="15" creationId="{F54F88FE-F839-4505-B8FE-5C151F191E70}"/>
          </ac:spMkLst>
        </pc:spChg>
        <pc:graphicFrameChg chg="del mod modGraphic">
          <ac:chgData name="Marshall, Ryan A." userId="S::marshall.1069@buckeyemail.osu.edu::e7c75922-a64b-4a6c-ad8b-3d6a39362616" providerId="AD" clId="Web-{60CFFFCD-59F4-4161-A4D6-5F1BE0C92ADC}" dt="2021-12-01T01:38:46.241" v="268"/>
          <ac:graphicFrameMkLst>
            <pc:docMk/>
            <pc:sldMk cId="2053944508" sldId="264"/>
            <ac:graphicFrameMk id="10" creationId="{24D7E156-5FF7-4C7C-A1B1-19B14261B3D2}"/>
          </ac:graphicFrameMkLst>
        </pc:graphicFrameChg>
        <pc:graphicFrameChg chg="del">
          <ac:chgData name="Marshall, Ryan A." userId="S::marshall.1069@buckeyemail.osu.edu::e7c75922-a64b-4a6c-ad8b-3d6a39362616" providerId="AD" clId="Web-{60CFFFCD-59F4-4161-A4D6-5F1BE0C92ADC}" dt="2021-12-01T01:38:47.757" v="269"/>
          <ac:graphicFrameMkLst>
            <pc:docMk/>
            <pc:sldMk cId="2053944508" sldId="264"/>
            <ac:graphicFrameMk id="11" creationId="{F206A2FA-0A3F-4164-82FA-8F9280B50EE3}"/>
          </ac:graphicFrameMkLst>
        </pc:graphicFrameChg>
        <pc:picChg chg="add del mod ord">
          <ac:chgData name="Marshall, Ryan A." userId="S::marshall.1069@buckeyemail.osu.edu::e7c75922-a64b-4a6c-ad8b-3d6a39362616" providerId="AD" clId="Web-{60CFFFCD-59F4-4161-A4D6-5F1BE0C92ADC}" dt="2021-12-01T02:03:42.585" v="482"/>
          <ac:picMkLst>
            <pc:docMk/>
            <pc:sldMk cId="2053944508" sldId="264"/>
            <ac:picMk id="5" creationId="{2B9F7BC6-8E48-4B05-9EC0-00B4D14300B5}"/>
          </ac:picMkLst>
        </pc:picChg>
        <pc:picChg chg="add mod ord">
          <ac:chgData name="Marshall, Ryan A." userId="S::marshall.1069@buckeyemail.osu.edu::e7c75922-a64b-4a6c-ad8b-3d6a39362616" providerId="AD" clId="Web-{60CFFFCD-59F4-4161-A4D6-5F1BE0C92ADC}" dt="2021-12-01T02:04:11.069" v="489" actId="1076"/>
          <ac:picMkLst>
            <pc:docMk/>
            <pc:sldMk cId="2053944508" sldId="264"/>
            <ac:picMk id="13" creationId="{26CB7F75-E12E-4115-BA28-58B65857E5CD}"/>
          </ac:picMkLst>
        </pc:picChg>
      </pc:sldChg>
    </pc:docChg>
  </pc:docChgLst>
  <pc:docChgLst>
    <pc:chgData name="Rezell, Nate" userId="S::rezell.1@buckeyemail.osu.edu::321d236c-6a55-4aca-9865-5dd475f90f9c" providerId="AD" clId="Web-{A84C2A60-10C2-4698-A0DC-655579EE7DC0}"/>
    <pc:docChg chg="addSld delSld modSld sldOrd">
      <pc:chgData name="Rezell, Nate" userId="S::rezell.1@buckeyemail.osu.edu::321d236c-6a55-4aca-9865-5dd475f90f9c" providerId="AD" clId="Web-{A84C2A60-10C2-4698-A0DC-655579EE7DC0}" dt="2021-12-01T01:30:53.569" v="72" actId="20577"/>
      <pc:docMkLst>
        <pc:docMk/>
      </pc:docMkLst>
      <pc:sldChg chg="addSp delSp modSp mod setBg">
        <pc:chgData name="Rezell, Nate" userId="S::rezell.1@buckeyemail.osu.edu::321d236c-6a55-4aca-9865-5dd475f90f9c" providerId="AD" clId="Web-{A84C2A60-10C2-4698-A0DC-655579EE7DC0}" dt="2021-12-01T01:20:59.948" v="68" actId="1076"/>
        <pc:sldMkLst>
          <pc:docMk/>
          <pc:sldMk cId="3383448744" sldId="257"/>
        </pc:sldMkLst>
        <pc:spChg chg="mod">
          <ac:chgData name="Rezell, Nate" userId="S::rezell.1@buckeyemail.osu.edu::321d236c-6a55-4aca-9865-5dd475f90f9c" providerId="AD" clId="Web-{A84C2A60-10C2-4698-A0DC-655579EE7DC0}" dt="2021-12-01T01:19:33.431" v="65"/>
          <ac:spMkLst>
            <pc:docMk/>
            <pc:sldMk cId="3383448744" sldId="257"/>
            <ac:spMk id="2" creationId="{9707FB38-90BB-420B-AA5E-135AD03268DF}"/>
          </ac:spMkLst>
        </pc:spChg>
        <pc:spChg chg="add del mod">
          <ac:chgData name="Rezell, Nate" userId="S::rezell.1@buckeyemail.osu.edu::321d236c-6a55-4aca-9865-5dd475f90f9c" providerId="AD" clId="Web-{A84C2A60-10C2-4698-A0DC-655579EE7DC0}" dt="2021-12-01T01:19:33.431" v="65"/>
          <ac:spMkLst>
            <pc:docMk/>
            <pc:sldMk cId="3383448744" sldId="257"/>
            <ac:spMk id="3" creationId="{E1FA7F2A-6034-4499-8121-90B91FB55F87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33.431" v="65"/>
          <ac:spMkLst>
            <pc:docMk/>
            <pc:sldMk cId="3383448744" sldId="257"/>
            <ac:spMk id="8" creationId="{579E3846-8D0B-B14A-817A-7FAC9DDAB4D8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33.431" v="65"/>
          <ac:spMkLst>
            <pc:docMk/>
            <pc:sldMk cId="3383448744" sldId="257"/>
            <ac:spMk id="9" creationId="{A27CA9A8-2E1B-1E43-B7A6-45B44037C763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17.587" v="61"/>
          <ac:spMkLst>
            <pc:docMk/>
            <pc:sldMk cId="3383448744" sldId="257"/>
            <ac:spMk id="10" creationId="{579E3846-8D0B-B14A-817A-7FAC9DDAB4D8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33.431" v="65"/>
          <ac:spMkLst>
            <pc:docMk/>
            <pc:sldMk cId="3383448744" sldId="257"/>
            <ac:spMk id="11" creationId="{DCA5172B-100A-154D-8648-280629D67DD0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17.587" v="61"/>
          <ac:spMkLst>
            <pc:docMk/>
            <pc:sldMk cId="3383448744" sldId="257"/>
            <ac:spMk id="12" creationId="{A12C7CBA-A034-9548-BC45-D37C25C0087C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17.587" v="61"/>
          <ac:spMkLst>
            <pc:docMk/>
            <pc:sldMk cId="3383448744" sldId="257"/>
            <ac:spMk id="14" creationId="{5449ED22-D9F5-F848-A98A-7181D4EE7A7B}"/>
          </ac:spMkLst>
        </pc:spChg>
        <pc:spChg chg="mod">
          <ac:chgData name="Rezell, Nate" userId="S::rezell.1@buckeyemail.osu.edu::321d236c-6a55-4aca-9865-5dd475f90f9c" providerId="AD" clId="Web-{A84C2A60-10C2-4698-A0DC-655579EE7DC0}" dt="2021-12-01T01:20:59.948" v="68" actId="1076"/>
          <ac:spMkLst>
            <pc:docMk/>
            <pc:sldMk cId="3383448744" sldId="257"/>
            <ac:spMk id="15" creationId="{F9FE7000-7EA4-447E-B848-B4500A313147}"/>
          </ac:spMkLst>
        </pc:spChg>
        <pc:graphicFrameChg chg="add del">
          <ac:chgData name="Rezell, Nate" userId="S::rezell.1@buckeyemail.osu.edu::321d236c-6a55-4aca-9865-5dd475f90f9c" providerId="AD" clId="Web-{A84C2A60-10C2-4698-A0DC-655579EE7DC0}" dt="2021-12-01T01:19:24.962" v="63"/>
          <ac:graphicFrameMkLst>
            <pc:docMk/>
            <pc:sldMk cId="3383448744" sldId="257"/>
            <ac:graphicFrameMk id="7" creationId="{2BC0D13D-941D-4788-93EF-92BBE1FE4390}"/>
          </ac:graphicFrameMkLst>
        </pc:graphicFrameChg>
        <pc:picChg chg="mod">
          <ac:chgData name="Rezell, Nate" userId="S::rezell.1@buckeyemail.osu.edu::321d236c-6a55-4aca-9865-5dd475f90f9c" providerId="AD" clId="Web-{A84C2A60-10C2-4698-A0DC-655579EE7DC0}" dt="2021-12-01T01:19:33.431" v="65"/>
          <ac:picMkLst>
            <pc:docMk/>
            <pc:sldMk cId="3383448744" sldId="257"/>
            <ac:picMk id="5" creationId="{A53C670E-0948-414A-881E-5D13CCA381E9}"/>
          </ac:picMkLst>
        </pc:picChg>
      </pc:sldChg>
      <pc:sldChg chg="addSp delSp modSp">
        <pc:chgData name="Rezell, Nate" userId="S::rezell.1@buckeyemail.osu.edu::321d236c-6a55-4aca-9865-5dd475f90f9c" providerId="AD" clId="Web-{A84C2A60-10C2-4698-A0DC-655579EE7DC0}" dt="2021-12-01T01:30:53.569" v="72" actId="20577"/>
        <pc:sldMkLst>
          <pc:docMk/>
          <pc:sldMk cId="3229075606" sldId="258"/>
        </pc:sldMkLst>
        <pc:spChg chg="mod">
          <ac:chgData name="Rezell, Nate" userId="S::rezell.1@buckeyemail.osu.edu::321d236c-6a55-4aca-9865-5dd475f90f9c" providerId="AD" clId="Web-{A84C2A60-10C2-4698-A0DC-655579EE7DC0}" dt="2021-12-01T01:30:53.569" v="72" actId="20577"/>
          <ac:spMkLst>
            <pc:docMk/>
            <pc:sldMk cId="3229075606" sldId="258"/>
            <ac:spMk id="3" creationId="{E1FA7F2A-6034-4499-8121-90B91FB55F87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2:51.486" v="6"/>
          <ac:spMkLst>
            <pc:docMk/>
            <pc:sldMk cId="3229075606" sldId="258"/>
            <ac:spMk id="4" creationId="{B3AA1215-A664-4924-833B-AFED7DAC86DD}"/>
          </ac:spMkLst>
        </pc:spChg>
      </pc:sldChg>
      <pc:sldChg chg="ord">
        <pc:chgData name="Rezell, Nate" userId="S::rezell.1@buckeyemail.osu.edu::321d236c-6a55-4aca-9865-5dd475f90f9c" providerId="AD" clId="Web-{A84C2A60-10C2-4698-A0DC-655579EE7DC0}" dt="2021-12-01T01:10:23.826" v="2"/>
        <pc:sldMkLst>
          <pc:docMk/>
          <pc:sldMk cId="113946525" sldId="259"/>
        </pc:sldMkLst>
      </pc:sldChg>
      <pc:sldChg chg="addSp delSp modSp mod setBg setClrOvrMap">
        <pc:chgData name="Rezell, Nate" userId="S::rezell.1@buckeyemail.osu.edu::321d236c-6a55-4aca-9865-5dd475f90f9c" providerId="AD" clId="Web-{A84C2A60-10C2-4698-A0DC-655579EE7DC0}" dt="2021-12-01T01:19:51.587" v="66"/>
        <pc:sldMkLst>
          <pc:docMk/>
          <pc:sldMk cId="2570076563" sldId="260"/>
        </pc:sldMkLst>
        <pc:spChg chg="mod">
          <ac:chgData name="Rezell, Nate" userId="S::rezell.1@buckeyemail.osu.edu::321d236c-6a55-4aca-9865-5dd475f90f9c" providerId="AD" clId="Web-{A84C2A60-10C2-4698-A0DC-655579EE7DC0}" dt="2021-12-01T01:19:51.587" v="66"/>
          <ac:spMkLst>
            <pc:docMk/>
            <pc:sldMk cId="2570076563" sldId="260"/>
            <ac:spMk id="2" creationId="{9707FB38-90BB-420B-AA5E-135AD03268DF}"/>
          </ac:spMkLst>
        </pc:spChg>
        <pc:spChg chg="mod">
          <ac:chgData name="Rezell, Nate" userId="S::rezell.1@buckeyemail.osu.edu::321d236c-6a55-4aca-9865-5dd475f90f9c" providerId="AD" clId="Web-{A84C2A60-10C2-4698-A0DC-655579EE7DC0}" dt="2021-12-01T01:19:51.587" v="66"/>
          <ac:spMkLst>
            <pc:docMk/>
            <pc:sldMk cId="2570076563" sldId="260"/>
            <ac:spMk id="3" creationId="{E1FA7F2A-6034-4499-8121-90B91FB55F87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51.587" v="66"/>
          <ac:spMkLst>
            <pc:docMk/>
            <pc:sldMk cId="2570076563" sldId="260"/>
            <ac:spMk id="7" creationId="{579E3846-8D0B-B14A-817A-7FAC9DDAB4D8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51.587" v="66"/>
          <ac:spMkLst>
            <pc:docMk/>
            <pc:sldMk cId="2570076563" sldId="260"/>
            <ac:spMk id="8" creationId="{BE50E7BE-734F-224D-B03E-074DE1D12480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51.587" v="66"/>
          <ac:spMkLst>
            <pc:docMk/>
            <pc:sldMk cId="2570076563" sldId="260"/>
            <ac:spMk id="9" creationId="{DCA5172B-100A-154D-8648-280629D67DD0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02.274" v="58"/>
          <ac:spMkLst>
            <pc:docMk/>
            <pc:sldMk cId="2570076563" sldId="260"/>
            <ac:spMk id="10" creationId="{F367E596-6364-884D-8ECA-DABD757BD267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02.274" v="58"/>
          <ac:spMkLst>
            <pc:docMk/>
            <pc:sldMk cId="2570076563" sldId="260"/>
            <ac:spMk id="12" creationId="{6C7511A4-6FBF-0246-AB44-3B819A707DED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02.274" v="58"/>
          <ac:spMkLst>
            <pc:docMk/>
            <pc:sldMk cId="2570076563" sldId="260"/>
            <ac:spMk id="14" creationId="{17857F1F-17F7-9144-8BBA-AD63FC0AA6A3}"/>
          </ac:spMkLst>
        </pc:spChg>
        <pc:spChg chg="add del">
          <ac:chgData name="Rezell, Nate" userId="S::rezell.1@buckeyemail.osu.edu::321d236c-6a55-4aca-9865-5dd475f90f9c" providerId="AD" clId="Web-{A84C2A60-10C2-4698-A0DC-655579EE7DC0}" dt="2021-12-01T01:19:02.274" v="58"/>
          <ac:spMkLst>
            <pc:docMk/>
            <pc:sldMk cId="2570076563" sldId="260"/>
            <ac:spMk id="16" creationId="{8D56D3E8-B102-DF4E-8F6F-48B290222219}"/>
          </ac:spMkLst>
        </pc:spChg>
        <pc:picChg chg="add del mod">
          <ac:chgData name="Rezell, Nate" userId="S::rezell.1@buckeyemail.osu.edu::321d236c-6a55-4aca-9865-5dd475f90f9c" providerId="AD" clId="Web-{A84C2A60-10C2-4698-A0DC-655579EE7DC0}" dt="2021-12-01T01:17:30.522" v="56"/>
          <ac:picMkLst>
            <pc:docMk/>
            <pc:sldMk cId="2570076563" sldId="260"/>
            <ac:picMk id="4" creationId="{D554BFC1-14C4-48B6-898A-70683156141E}"/>
          </ac:picMkLst>
        </pc:picChg>
        <pc:picChg chg="mod ord">
          <ac:chgData name="Rezell, Nate" userId="S::rezell.1@buckeyemail.osu.edu::321d236c-6a55-4aca-9865-5dd475f90f9c" providerId="AD" clId="Web-{A84C2A60-10C2-4698-A0DC-655579EE7DC0}" dt="2021-12-01T01:19:51.587" v="66"/>
          <ac:picMkLst>
            <pc:docMk/>
            <pc:sldMk cId="2570076563" sldId="260"/>
            <ac:picMk id="5" creationId="{0432E47E-36E2-463A-82E1-169C752858B0}"/>
          </ac:picMkLst>
        </pc:picChg>
      </pc:sldChg>
      <pc:sldChg chg="new del">
        <pc:chgData name="Rezell, Nate" userId="S::rezell.1@buckeyemail.osu.edu::321d236c-6a55-4aca-9865-5dd475f90f9c" providerId="AD" clId="Web-{A84C2A60-10C2-4698-A0DC-655579EE7DC0}" dt="2021-12-01T01:14:37.722" v="49"/>
        <pc:sldMkLst>
          <pc:docMk/>
          <pc:sldMk cId="1952736678" sldId="263"/>
        </pc:sldMkLst>
      </pc:sldChg>
    </pc:docChg>
  </pc:docChgLst>
  <pc:docChgLst>
    <pc:chgData name="Trout, Austin R." userId="S::trout.132@buckeyemail.osu.edu::17059253-19af-4541-9371-de425b752013" providerId="AD" clId="Web-{43A542D0-D941-476A-9903-BBA684365914}"/>
    <pc:docChg chg="modSld">
      <pc:chgData name="Trout, Austin R." userId="S::trout.132@buckeyemail.osu.edu::17059253-19af-4541-9371-de425b752013" providerId="AD" clId="Web-{43A542D0-D941-476A-9903-BBA684365914}" dt="2021-11-30T04:46:03.768" v="4" actId="20577"/>
      <pc:docMkLst>
        <pc:docMk/>
      </pc:docMkLst>
      <pc:sldChg chg="modSp">
        <pc:chgData name="Trout, Austin R." userId="S::trout.132@buckeyemail.osu.edu::17059253-19af-4541-9371-de425b752013" providerId="AD" clId="Web-{43A542D0-D941-476A-9903-BBA684365914}" dt="2021-11-30T04:46:03.768" v="4" actId="20577"/>
        <pc:sldMkLst>
          <pc:docMk/>
          <pc:sldMk cId="3229075606" sldId="258"/>
        </pc:sldMkLst>
        <pc:spChg chg="mod">
          <ac:chgData name="Trout, Austin R." userId="S::trout.132@buckeyemail.osu.edu::17059253-19af-4541-9371-de425b752013" providerId="AD" clId="Web-{43A542D0-D941-476A-9903-BBA684365914}" dt="2021-11-30T04:46:03.768" v="4" actId="20577"/>
          <ac:spMkLst>
            <pc:docMk/>
            <pc:sldMk cId="3229075606" sldId="258"/>
            <ac:spMk id="3" creationId="{E1FA7F2A-6034-4499-8121-90B91FB55F87}"/>
          </ac:spMkLst>
        </pc:spChg>
      </pc:sldChg>
    </pc:docChg>
  </pc:docChgLst>
  <pc:docChgLst>
    <pc:chgData name="Trout, Austin R." userId="17059253-19af-4541-9371-de425b752013" providerId="ADAL" clId="{52755D25-2EDC-473C-BC37-ADDD84BC5483}"/>
    <pc:docChg chg="undo custSel modSld">
      <pc:chgData name="Trout, Austin R." userId="17059253-19af-4541-9371-de425b752013" providerId="ADAL" clId="{52755D25-2EDC-473C-BC37-ADDD84BC5483}" dt="2021-11-30T05:50:09.012" v="1609" actId="20577"/>
      <pc:docMkLst>
        <pc:docMk/>
      </pc:docMkLst>
      <pc:sldChg chg="modSp mod">
        <pc:chgData name="Trout, Austin R." userId="17059253-19af-4541-9371-de425b752013" providerId="ADAL" clId="{52755D25-2EDC-473C-BC37-ADDD84BC5483}" dt="2021-11-30T04:48:35.575" v="382" actId="20577"/>
        <pc:sldMkLst>
          <pc:docMk/>
          <pc:sldMk cId="187413920" sldId="256"/>
        </pc:sldMkLst>
        <pc:spChg chg="mod">
          <ac:chgData name="Trout, Austin R." userId="17059253-19af-4541-9371-de425b752013" providerId="ADAL" clId="{52755D25-2EDC-473C-BC37-ADDD84BC5483}" dt="2021-11-30T04:48:35.575" v="382" actId="20577"/>
          <ac:spMkLst>
            <pc:docMk/>
            <pc:sldMk cId="187413920" sldId="256"/>
            <ac:spMk id="3" creationId="{71D5502F-12BD-41CE-85D9-74EBBA632573}"/>
          </ac:spMkLst>
        </pc:spChg>
      </pc:sldChg>
      <pc:sldChg chg="modSp mod">
        <pc:chgData name="Trout, Austin R." userId="17059253-19af-4541-9371-de425b752013" providerId="ADAL" clId="{52755D25-2EDC-473C-BC37-ADDD84BC5483}" dt="2021-11-30T05:18:36.455" v="1014" actId="12"/>
        <pc:sldMkLst>
          <pc:docMk/>
          <pc:sldMk cId="3383448744" sldId="257"/>
        </pc:sldMkLst>
        <pc:spChg chg="mod">
          <ac:chgData name="Trout, Austin R." userId="17059253-19af-4541-9371-de425b752013" providerId="ADAL" clId="{52755D25-2EDC-473C-BC37-ADDD84BC5483}" dt="2021-11-30T05:18:36.455" v="1014" actId="12"/>
          <ac:spMkLst>
            <pc:docMk/>
            <pc:sldMk cId="3383448744" sldId="257"/>
            <ac:spMk id="3" creationId="{E1FA7F2A-6034-4499-8121-90B91FB55F87}"/>
          </ac:spMkLst>
        </pc:spChg>
      </pc:sldChg>
      <pc:sldChg chg="modSp mod">
        <pc:chgData name="Trout, Austin R." userId="17059253-19af-4541-9371-de425b752013" providerId="ADAL" clId="{52755D25-2EDC-473C-BC37-ADDD84BC5483}" dt="2021-11-30T05:46:08.608" v="1579" actId="27636"/>
        <pc:sldMkLst>
          <pc:docMk/>
          <pc:sldMk cId="3229075606" sldId="258"/>
        </pc:sldMkLst>
        <pc:spChg chg="mod">
          <ac:chgData name="Trout, Austin R." userId="17059253-19af-4541-9371-de425b752013" providerId="ADAL" clId="{52755D25-2EDC-473C-BC37-ADDD84BC5483}" dt="2021-11-30T05:46:08.608" v="1579" actId="27636"/>
          <ac:spMkLst>
            <pc:docMk/>
            <pc:sldMk cId="3229075606" sldId="258"/>
            <ac:spMk id="3" creationId="{E1FA7F2A-6034-4499-8121-90B91FB55F87}"/>
          </ac:spMkLst>
        </pc:spChg>
      </pc:sldChg>
      <pc:sldChg chg="addSp modSp mod">
        <pc:chgData name="Trout, Austin R." userId="17059253-19af-4541-9371-de425b752013" providerId="ADAL" clId="{52755D25-2EDC-473C-BC37-ADDD84BC5483}" dt="2021-11-30T05:48:15.443" v="1584" actId="1076"/>
        <pc:sldMkLst>
          <pc:docMk/>
          <pc:sldMk cId="113946525" sldId="259"/>
        </pc:sldMkLst>
        <pc:spChg chg="mod">
          <ac:chgData name="Trout, Austin R." userId="17059253-19af-4541-9371-de425b752013" providerId="ADAL" clId="{52755D25-2EDC-473C-BC37-ADDD84BC5483}" dt="2021-11-30T05:22:12.290" v="1037" actId="948"/>
          <ac:spMkLst>
            <pc:docMk/>
            <pc:sldMk cId="113946525" sldId="259"/>
            <ac:spMk id="3" creationId="{E1FA7F2A-6034-4499-8121-90B91FB55F87}"/>
          </ac:spMkLst>
        </pc:spChg>
        <pc:spChg chg="mod">
          <ac:chgData name="Trout, Austin R." userId="17059253-19af-4541-9371-de425b752013" providerId="ADAL" clId="{52755D25-2EDC-473C-BC37-ADDD84BC5483}" dt="2021-11-30T05:48:09.560" v="1583" actId="1076"/>
          <ac:spMkLst>
            <pc:docMk/>
            <pc:sldMk cId="113946525" sldId="259"/>
            <ac:spMk id="7" creationId="{A19D1085-34E8-41E7-866B-A00BDD967C67}"/>
          </ac:spMkLst>
        </pc:spChg>
        <pc:spChg chg="add mod">
          <ac:chgData name="Trout, Austin R." userId="17059253-19af-4541-9371-de425b752013" providerId="ADAL" clId="{52755D25-2EDC-473C-BC37-ADDD84BC5483}" dt="2021-11-30T05:48:15.443" v="1584" actId="1076"/>
          <ac:spMkLst>
            <pc:docMk/>
            <pc:sldMk cId="113946525" sldId="259"/>
            <ac:spMk id="13" creationId="{397B289A-F477-4541-A55B-E7CACD444253}"/>
          </ac:spMkLst>
        </pc:spChg>
      </pc:sldChg>
      <pc:sldChg chg="modSp mod">
        <pc:chgData name="Trout, Austin R." userId="17059253-19af-4541-9371-de425b752013" providerId="ADAL" clId="{52755D25-2EDC-473C-BC37-ADDD84BC5483}" dt="2021-11-30T05:50:09.012" v="1609" actId="20577"/>
        <pc:sldMkLst>
          <pc:docMk/>
          <pc:sldMk cId="2570076563" sldId="260"/>
        </pc:sldMkLst>
        <pc:spChg chg="mod">
          <ac:chgData name="Trout, Austin R." userId="17059253-19af-4541-9371-de425b752013" providerId="ADAL" clId="{52755D25-2EDC-473C-BC37-ADDD84BC5483}" dt="2021-11-30T05:50:09.012" v="1609" actId="20577"/>
          <ac:spMkLst>
            <pc:docMk/>
            <pc:sldMk cId="2570076563" sldId="260"/>
            <ac:spMk id="3" creationId="{E1FA7F2A-6034-4499-8121-90B91FB55F87}"/>
          </ac:spMkLst>
        </pc:spChg>
      </pc:sldChg>
      <pc:sldChg chg="addSp delSp modSp mod">
        <pc:chgData name="Trout, Austin R." userId="17059253-19af-4541-9371-de425b752013" providerId="ADAL" clId="{52755D25-2EDC-473C-BC37-ADDD84BC5483}" dt="2021-11-30T05:45:38.321" v="1567"/>
        <pc:sldMkLst>
          <pc:docMk/>
          <pc:sldMk cId="367112830" sldId="261"/>
        </pc:sldMkLst>
        <pc:spChg chg="del">
          <ac:chgData name="Trout, Austin R." userId="17059253-19af-4541-9371-de425b752013" providerId="ADAL" clId="{52755D25-2EDC-473C-BC37-ADDD84BC5483}" dt="2021-11-30T05:22:49.117" v="1038" actId="3680"/>
          <ac:spMkLst>
            <pc:docMk/>
            <pc:sldMk cId="367112830" sldId="261"/>
            <ac:spMk id="3" creationId="{E1FA7F2A-6034-4499-8121-90B91FB55F87}"/>
          </ac:spMkLst>
        </pc:spChg>
        <pc:spChg chg="add del mod">
          <ac:chgData name="Trout, Austin R." userId="17059253-19af-4541-9371-de425b752013" providerId="ADAL" clId="{52755D25-2EDC-473C-BC37-ADDD84BC5483}" dt="2021-11-30T05:23:39.644" v="1051" actId="3680"/>
          <ac:spMkLst>
            <pc:docMk/>
            <pc:sldMk cId="367112830" sldId="261"/>
            <ac:spMk id="6" creationId="{D2FEB670-8B0A-418E-9CF9-DA14D80A1AA9}"/>
          </ac:spMkLst>
        </pc:spChg>
        <pc:spChg chg="add del mod">
          <ac:chgData name="Trout, Austin R." userId="17059253-19af-4541-9371-de425b752013" providerId="ADAL" clId="{52755D25-2EDC-473C-BC37-ADDD84BC5483}" dt="2021-11-30T05:25:50.684" v="1109" actId="3680"/>
          <ac:spMkLst>
            <pc:docMk/>
            <pc:sldMk cId="367112830" sldId="261"/>
            <ac:spMk id="9" creationId="{7CB84610-84F8-4CFB-B058-C44D768826CF}"/>
          </ac:spMkLst>
        </pc:spChg>
        <pc:graphicFrameChg chg="add del mod ord modGraphic">
          <ac:chgData name="Trout, Austin R." userId="17059253-19af-4541-9371-de425b752013" providerId="ADAL" clId="{52755D25-2EDC-473C-BC37-ADDD84BC5483}" dt="2021-11-30T05:23:31.502" v="1050" actId="478"/>
          <ac:graphicFrameMkLst>
            <pc:docMk/>
            <pc:sldMk cId="367112830" sldId="261"/>
            <ac:graphicFrameMk id="4" creationId="{15958786-4CB4-4361-B77B-55B8810EE163}"/>
          </ac:graphicFrameMkLst>
        </pc:graphicFrameChg>
        <pc:graphicFrameChg chg="add del mod ord modGraphic">
          <ac:chgData name="Trout, Austin R." userId="17059253-19af-4541-9371-de425b752013" providerId="ADAL" clId="{52755D25-2EDC-473C-BC37-ADDD84BC5483}" dt="2021-11-30T05:24:52.931" v="1108" actId="478"/>
          <ac:graphicFrameMkLst>
            <pc:docMk/>
            <pc:sldMk cId="367112830" sldId="261"/>
            <ac:graphicFrameMk id="7" creationId="{B639327D-71BA-4C32-B3B0-0EFD35688166}"/>
          </ac:graphicFrameMkLst>
        </pc:graphicFrameChg>
        <pc:graphicFrameChg chg="add mod ord modGraphic">
          <ac:chgData name="Trout, Austin R." userId="17059253-19af-4541-9371-de425b752013" providerId="ADAL" clId="{52755D25-2EDC-473C-BC37-ADDD84BC5483}" dt="2021-11-30T05:41:25.072" v="1395" actId="207"/>
          <ac:graphicFrameMkLst>
            <pc:docMk/>
            <pc:sldMk cId="367112830" sldId="261"/>
            <ac:graphicFrameMk id="10" creationId="{24D7E156-5FF7-4C7C-A1B1-19B14261B3D2}"/>
          </ac:graphicFrameMkLst>
        </pc:graphicFrameChg>
        <pc:graphicFrameChg chg="add mod modGraphic">
          <ac:chgData name="Trout, Austin R." userId="17059253-19af-4541-9371-de425b752013" providerId="ADAL" clId="{52755D25-2EDC-473C-BC37-ADDD84BC5483}" dt="2021-11-30T05:45:38.321" v="1567"/>
          <ac:graphicFrameMkLst>
            <pc:docMk/>
            <pc:sldMk cId="367112830" sldId="261"/>
            <ac:graphicFrameMk id="11" creationId="{F206A2FA-0A3F-4164-82FA-8F9280B50EE3}"/>
          </ac:graphicFrameMkLst>
        </pc:graphicFrameChg>
      </pc:sldChg>
      <pc:sldChg chg="addSp delSp modSp mod setBg">
        <pc:chgData name="Trout, Austin R." userId="17059253-19af-4541-9371-de425b752013" providerId="ADAL" clId="{52755D25-2EDC-473C-BC37-ADDD84BC5483}" dt="2021-11-30T05:16:47.329" v="987" actId="1076"/>
        <pc:sldMkLst>
          <pc:docMk/>
          <pc:sldMk cId="959649668" sldId="262"/>
        </pc:sldMkLst>
        <pc:spChg chg="add mod ord topLvl">
          <ac:chgData name="Trout, Austin R." userId="17059253-19af-4541-9371-de425b752013" providerId="ADAL" clId="{52755D25-2EDC-473C-BC37-ADDD84BC5483}" dt="2021-11-30T05:09:37.826" v="916" actId="404"/>
          <ac:spMkLst>
            <pc:docMk/>
            <pc:sldMk cId="959649668" sldId="262"/>
            <ac:spMk id="2" creationId="{23979521-B388-4D17-B60D-39D59626F146}"/>
          </ac:spMkLst>
        </pc:spChg>
        <pc:spChg chg="add mod ord topLvl">
          <ac:chgData name="Trout, Austin R." userId="17059253-19af-4541-9371-de425b752013" providerId="ADAL" clId="{52755D25-2EDC-473C-BC37-ADDD84BC5483}" dt="2021-11-30T05:06:33.665" v="778" actId="166"/>
          <ac:spMkLst>
            <pc:docMk/>
            <pc:sldMk cId="959649668" sldId="262"/>
            <ac:spMk id="3" creationId="{95AD9CD6-BDEF-4456-8AA5-EF4DE4DE99CB}"/>
          </ac:spMkLst>
        </pc:spChg>
        <pc:spChg chg="mod">
          <ac:chgData name="Trout, Austin R." userId="17059253-19af-4541-9371-de425b752013" providerId="ADAL" clId="{52755D25-2EDC-473C-BC37-ADDD84BC5483}" dt="2021-11-30T05:06:56.400" v="786"/>
          <ac:spMkLst>
            <pc:docMk/>
            <pc:sldMk cId="959649668" sldId="262"/>
            <ac:spMk id="9" creationId="{70019B23-F74F-4D86-9E18-3453AA38C153}"/>
          </ac:spMkLst>
        </pc:spChg>
        <pc:spChg chg="mod">
          <ac:chgData name="Trout, Austin R." userId="17059253-19af-4541-9371-de425b752013" providerId="ADAL" clId="{52755D25-2EDC-473C-BC37-ADDD84BC5483}" dt="2021-11-30T05:09:27.262" v="910" actId="404"/>
          <ac:spMkLst>
            <pc:docMk/>
            <pc:sldMk cId="959649668" sldId="262"/>
            <ac:spMk id="10" creationId="{25FB4090-162D-4052-AF0E-F47E89B6DCA0}"/>
          </ac:spMkLst>
        </pc:spChg>
        <pc:spChg chg="mod">
          <ac:chgData name="Trout, Austin R." userId="17059253-19af-4541-9371-de425b752013" providerId="ADAL" clId="{52755D25-2EDC-473C-BC37-ADDD84BC5483}" dt="2021-11-30T05:10:18.860" v="936" actId="1076"/>
          <ac:spMkLst>
            <pc:docMk/>
            <pc:sldMk cId="959649668" sldId="262"/>
            <ac:spMk id="12" creationId="{5022331F-763F-45FA-995D-57464AC2D7D2}"/>
          </ac:spMkLst>
        </pc:spChg>
        <pc:spChg chg="mod">
          <ac:chgData name="Trout, Austin R." userId="17059253-19af-4541-9371-de425b752013" providerId="ADAL" clId="{52755D25-2EDC-473C-BC37-ADDD84BC5483}" dt="2021-11-30T05:10:18.860" v="936" actId="1076"/>
          <ac:spMkLst>
            <pc:docMk/>
            <pc:sldMk cId="959649668" sldId="262"/>
            <ac:spMk id="13" creationId="{9D0BE785-3232-4138-B4B7-EDD978B3AAE1}"/>
          </ac:spMkLst>
        </pc:spChg>
        <pc:spChg chg="mod">
          <ac:chgData name="Trout, Austin R." userId="17059253-19af-4541-9371-de425b752013" providerId="ADAL" clId="{52755D25-2EDC-473C-BC37-ADDD84BC5483}" dt="2021-11-30T05:06:58.643" v="788"/>
          <ac:spMkLst>
            <pc:docMk/>
            <pc:sldMk cId="959649668" sldId="262"/>
            <ac:spMk id="15" creationId="{0EAE1571-C967-47A4-B2B8-1B58A7740C90}"/>
          </ac:spMkLst>
        </pc:spChg>
        <pc:spChg chg="mod">
          <ac:chgData name="Trout, Austin R." userId="17059253-19af-4541-9371-de425b752013" providerId="ADAL" clId="{52755D25-2EDC-473C-BC37-ADDD84BC5483}" dt="2021-11-30T05:09:49.983" v="933" actId="5793"/>
          <ac:spMkLst>
            <pc:docMk/>
            <pc:sldMk cId="959649668" sldId="262"/>
            <ac:spMk id="16" creationId="{C684A25A-2B84-4347-A1F3-33DE00F9A3F8}"/>
          </ac:spMkLst>
        </pc:spChg>
        <pc:spChg chg="mod">
          <ac:chgData name="Trout, Austin R." userId="17059253-19af-4541-9371-de425b752013" providerId="ADAL" clId="{52755D25-2EDC-473C-BC37-ADDD84BC5483}" dt="2021-11-30T05:06:59.647" v="789"/>
          <ac:spMkLst>
            <pc:docMk/>
            <pc:sldMk cId="959649668" sldId="262"/>
            <ac:spMk id="18" creationId="{190ECADA-03A7-4C1B-AA96-3ED8D796D258}"/>
          </ac:spMkLst>
        </pc:spChg>
        <pc:spChg chg="mod">
          <ac:chgData name="Trout, Austin R." userId="17059253-19af-4541-9371-de425b752013" providerId="ADAL" clId="{52755D25-2EDC-473C-BC37-ADDD84BC5483}" dt="2021-11-30T05:09:43.748" v="921" actId="20577"/>
          <ac:spMkLst>
            <pc:docMk/>
            <pc:sldMk cId="959649668" sldId="262"/>
            <ac:spMk id="19" creationId="{7D42523C-A79D-4DCE-B5C4-783F940B50CF}"/>
          </ac:spMkLst>
        </pc:spChg>
        <pc:grpChg chg="add del mod">
          <ac:chgData name="Trout, Austin R." userId="17059253-19af-4541-9371-de425b752013" providerId="ADAL" clId="{52755D25-2EDC-473C-BC37-ADDD84BC5483}" dt="2021-11-30T05:05:29.166" v="753" actId="165"/>
          <ac:grpSpMkLst>
            <pc:docMk/>
            <pc:sldMk cId="959649668" sldId="262"/>
            <ac:grpSpMk id="4" creationId="{E029A393-CF30-42E6-B9C8-929B1DF717CF}"/>
          </ac:grpSpMkLst>
        </pc:grpChg>
        <pc:grpChg chg="add mod">
          <ac:chgData name="Trout, Austin R." userId="17059253-19af-4541-9371-de425b752013" providerId="ADAL" clId="{52755D25-2EDC-473C-BC37-ADDD84BC5483}" dt="2021-11-30T05:07:16.942" v="797" actId="1076"/>
          <ac:grpSpMkLst>
            <pc:docMk/>
            <pc:sldMk cId="959649668" sldId="262"/>
            <ac:grpSpMk id="5" creationId="{0F26BE9E-0548-4CB9-AAA6-B9C298B3894A}"/>
          </ac:grpSpMkLst>
        </pc:grpChg>
        <pc:grpChg chg="add mod">
          <ac:chgData name="Trout, Austin R." userId="17059253-19af-4541-9371-de425b752013" providerId="ADAL" clId="{52755D25-2EDC-473C-BC37-ADDD84BC5483}" dt="2021-11-30T05:07:09.159" v="793" actId="1076"/>
          <ac:grpSpMkLst>
            <pc:docMk/>
            <pc:sldMk cId="959649668" sldId="262"/>
            <ac:grpSpMk id="8" creationId="{27D9F4B9-6146-496A-94AC-FCB10D24A438}"/>
          </ac:grpSpMkLst>
        </pc:grpChg>
        <pc:grpChg chg="add mod">
          <ac:chgData name="Trout, Austin R." userId="17059253-19af-4541-9371-de425b752013" providerId="ADAL" clId="{52755D25-2EDC-473C-BC37-ADDD84BC5483}" dt="2021-11-30T05:10:18.860" v="936" actId="1076"/>
          <ac:grpSpMkLst>
            <pc:docMk/>
            <pc:sldMk cId="959649668" sldId="262"/>
            <ac:grpSpMk id="11" creationId="{AD1FFF5C-891E-48A0-BE9E-54BD5E6DC4CF}"/>
          </ac:grpSpMkLst>
        </pc:grpChg>
        <pc:grpChg chg="add mod">
          <ac:chgData name="Trout, Austin R." userId="17059253-19af-4541-9371-de425b752013" providerId="ADAL" clId="{52755D25-2EDC-473C-BC37-ADDD84BC5483}" dt="2021-11-30T05:07:13.085" v="795" actId="1076"/>
          <ac:grpSpMkLst>
            <pc:docMk/>
            <pc:sldMk cId="959649668" sldId="262"/>
            <ac:grpSpMk id="14" creationId="{9FD9249B-BD2E-4DC6-B56A-D9FF88C26671}"/>
          </ac:grpSpMkLst>
        </pc:grpChg>
        <pc:grpChg chg="add mod">
          <ac:chgData name="Trout, Austin R." userId="17059253-19af-4541-9371-de425b752013" providerId="ADAL" clId="{52755D25-2EDC-473C-BC37-ADDD84BC5483}" dt="2021-11-30T05:07:15.369" v="796" actId="1076"/>
          <ac:grpSpMkLst>
            <pc:docMk/>
            <pc:sldMk cId="959649668" sldId="262"/>
            <ac:grpSpMk id="17" creationId="{CAD36079-D8C1-4136-8325-696A6D24E482}"/>
          </ac:grpSpMkLst>
        </pc:grpChg>
        <pc:picChg chg="add del mod">
          <ac:chgData name="Trout, Austin R." userId="17059253-19af-4541-9371-de425b752013" providerId="ADAL" clId="{52755D25-2EDC-473C-BC37-ADDD84BC5483}" dt="2021-11-30T05:10:22.920" v="937" actId="478"/>
          <ac:picMkLst>
            <pc:docMk/>
            <pc:sldMk cId="959649668" sldId="262"/>
            <ac:picMk id="6" creationId="{B21F972F-8413-478C-90CC-1A5EF067A79C}"/>
          </ac:picMkLst>
        </pc:picChg>
        <pc:picChg chg="add del mod topLvl">
          <ac:chgData name="Trout, Austin R." userId="17059253-19af-4541-9371-de425b752013" providerId="ADAL" clId="{52755D25-2EDC-473C-BC37-ADDD84BC5483}" dt="2021-11-30T05:10:59.793" v="944" actId="478"/>
          <ac:picMkLst>
            <pc:docMk/>
            <pc:sldMk cId="959649668" sldId="262"/>
            <ac:picMk id="1026" creationId="{BD915571-5F68-49F2-953B-346B83002D54}"/>
          </ac:picMkLst>
        </pc:picChg>
        <pc:picChg chg="add del mod">
          <ac:chgData name="Trout, Austin R." userId="17059253-19af-4541-9371-de425b752013" providerId="ADAL" clId="{52755D25-2EDC-473C-BC37-ADDD84BC5483}" dt="2021-11-30T05:10:44.844" v="943" actId="478"/>
          <ac:picMkLst>
            <pc:docMk/>
            <pc:sldMk cId="959649668" sldId="262"/>
            <ac:picMk id="1028" creationId="{0C1EAC14-627C-4BD5-A543-B4B98F50A896}"/>
          </ac:picMkLst>
        </pc:picChg>
        <pc:picChg chg="add mod">
          <ac:chgData name="Trout, Austin R." userId="17059253-19af-4541-9371-de425b752013" providerId="ADAL" clId="{52755D25-2EDC-473C-BC37-ADDD84BC5483}" dt="2021-11-30T05:13:49.904" v="968" actId="1076"/>
          <ac:picMkLst>
            <pc:docMk/>
            <pc:sldMk cId="959649668" sldId="262"/>
            <ac:picMk id="1030" creationId="{96A6A1A8-9737-4BE3-830F-603AE0030F35}"/>
          </ac:picMkLst>
        </pc:picChg>
        <pc:picChg chg="add mod">
          <ac:chgData name="Trout, Austin R." userId="17059253-19af-4541-9371-de425b752013" providerId="ADAL" clId="{52755D25-2EDC-473C-BC37-ADDD84BC5483}" dt="2021-11-30T05:14:39.769" v="973" actId="1076"/>
          <ac:picMkLst>
            <pc:docMk/>
            <pc:sldMk cId="959649668" sldId="262"/>
            <ac:picMk id="1032" creationId="{BBFFBAAC-5C30-4F05-8AF7-5AAA2C258CA2}"/>
          </ac:picMkLst>
        </pc:picChg>
        <pc:picChg chg="add mod">
          <ac:chgData name="Trout, Austin R." userId="17059253-19af-4541-9371-de425b752013" providerId="ADAL" clId="{52755D25-2EDC-473C-BC37-ADDD84BC5483}" dt="2021-11-30T05:15:17.878" v="976" actId="1076"/>
          <ac:picMkLst>
            <pc:docMk/>
            <pc:sldMk cId="959649668" sldId="262"/>
            <ac:picMk id="1034" creationId="{E77973A5-9051-4D3E-AA1B-923AADD302AF}"/>
          </ac:picMkLst>
        </pc:picChg>
        <pc:picChg chg="add mod">
          <ac:chgData name="Trout, Austin R." userId="17059253-19af-4541-9371-de425b752013" providerId="ADAL" clId="{52755D25-2EDC-473C-BC37-ADDD84BC5483}" dt="2021-11-30T05:15:55.642" v="980" actId="1076"/>
          <ac:picMkLst>
            <pc:docMk/>
            <pc:sldMk cId="959649668" sldId="262"/>
            <ac:picMk id="1036" creationId="{38AB044D-EC97-4F94-B13D-D377F43D2C4D}"/>
          </ac:picMkLst>
        </pc:picChg>
        <pc:picChg chg="add mod">
          <ac:chgData name="Trout, Austin R." userId="17059253-19af-4541-9371-de425b752013" providerId="ADAL" clId="{52755D25-2EDC-473C-BC37-ADDD84BC5483}" dt="2021-11-30T05:16:47.329" v="987" actId="1076"/>
          <ac:picMkLst>
            <pc:docMk/>
            <pc:sldMk cId="959649668" sldId="262"/>
            <ac:picMk id="1038" creationId="{8500940B-0759-479C-8659-0B69A4EA4887}"/>
          </ac:picMkLst>
        </pc:picChg>
      </pc:sldChg>
    </pc:docChg>
  </pc:docChgLst>
  <pc:docChgLst>
    <pc:chgData name="Trout, Austin R." userId="S::trout.132@buckeyemail.osu.edu::17059253-19af-4541-9371-de425b752013" providerId="AD" clId="Web-{718857E9-2F39-4CCB-99BE-84A67049BA40}"/>
    <pc:docChg chg="modSld">
      <pc:chgData name="Trout, Austin R." userId="S::trout.132@buckeyemail.osu.edu::17059253-19af-4541-9371-de425b752013" providerId="AD" clId="Web-{718857E9-2F39-4CCB-99BE-84A67049BA40}" dt="2021-11-30T04:12:57.469" v="262" actId="20577"/>
      <pc:docMkLst>
        <pc:docMk/>
      </pc:docMkLst>
      <pc:sldChg chg="addSp delSp modSp">
        <pc:chgData name="Trout, Austin R." userId="S::trout.132@buckeyemail.osu.edu::17059253-19af-4541-9371-de425b752013" providerId="AD" clId="Web-{718857E9-2F39-4CCB-99BE-84A67049BA40}" dt="2021-11-30T03:54:47.462" v="142" actId="1076"/>
        <pc:sldMkLst>
          <pc:docMk/>
          <pc:sldMk cId="113946525" sldId="259"/>
        </pc:sldMkLst>
        <pc:spChg chg="mod">
          <ac:chgData name="Trout, Austin R." userId="S::trout.132@buckeyemail.osu.edu::17059253-19af-4541-9371-de425b752013" providerId="AD" clId="Web-{718857E9-2F39-4CCB-99BE-84A67049BA40}" dt="2021-11-30T03:47:16.290" v="99" actId="14100"/>
          <ac:spMkLst>
            <pc:docMk/>
            <pc:sldMk cId="113946525" sldId="259"/>
            <ac:spMk id="3" creationId="{E1FA7F2A-6034-4499-8121-90B91FB55F87}"/>
          </ac:spMkLst>
        </pc:spChg>
        <pc:spChg chg="add mod">
          <ac:chgData name="Trout, Austin R." userId="S::trout.132@buckeyemail.osu.edu::17059253-19af-4541-9371-de425b752013" providerId="AD" clId="Web-{718857E9-2F39-4CCB-99BE-84A67049BA40}" dt="2021-11-30T03:50:32.399" v="120" actId="1076"/>
          <ac:spMkLst>
            <pc:docMk/>
            <pc:sldMk cId="113946525" sldId="259"/>
            <ac:spMk id="7" creationId="{A19D1085-34E8-41E7-866B-A00BDD967C67}"/>
          </ac:spMkLst>
        </pc:spChg>
        <pc:grpChg chg="add mod">
          <ac:chgData name="Trout, Austin R." userId="S::trout.132@buckeyemail.osu.edu::17059253-19af-4541-9371-de425b752013" providerId="AD" clId="Web-{718857E9-2F39-4CCB-99BE-84A67049BA40}" dt="2021-11-30T03:53:29.399" v="134" actId="1076"/>
          <ac:grpSpMkLst>
            <pc:docMk/>
            <pc:sldMk cId="113946525" sldId="259"/>
            <ac:grpSpMk id="10" creationId="{63D7BB8B-B487-410F-89B8-5DE57F4D67E1}"/>
          </ac:grpSpMkLst>
        </pc:grpChg>
        <pc:grpChg chg="add mod">
          <ac:chgData name="Trout, Austin R." userId="S::trout.132@buckeyemail.osu.edu::17059253-19af-4541-9371-de425b752013" providerId="AD" clId="Web-{718857E9-2F39-4CCB-99BE-84A67049BA40}" dt="2021-11-30T03:54:47.462" v="142" actId="1076"/>
          <ac:grpSpMkLst>
            <pc:docMk/>
            <pc:sldMk cId="113946525" sldId="259"/>
            <ac:grpSpMk id="11" creationId="{26CCF7AB-9D67-4B22-8557-31BDF18BB46E}"/>
          </ac:grpSpMkLst>
        </pc:grpChg>
        <pc:picChg chg="add del mod">
          <ac:chgData name="Trout, Austin R." userId="S::trout.132@buckeyemail.osu.edu::17059253-19af-4541-9371-de425b752013" providerId="AD" clId="Web-{718857E9-2F39-4CCB-99BE-84A67049BA40}" dt="2021-11-30T03:49:02.759" v="105"/>
          <ac:picMkLst>
            <pc:docMk/>
            <pc:sldMk cId="113946525" sldId="259"/>
            <ac:picMk id="4" creationId="{7EFE3EA0-6F7F-42D4-93BF-1F1A3BC2E0D2}"/>
          </ac:picMkLst>
        </pc:picChg>
        <pc:picChg chg="add mod modCrop">
          <ac:chgData name="Trout, Austin R." userId="S::trout.132@buckeyemail.osu.edu::17059253-19af-4541-9371-de425b752013" providerId="AD" clId="Web-{718857E9-2F39-4CCB-99BE-84A67049BA40}" dt="2021-11-30T03:49:21.212" v="109"/>
          <ac:picMkLst>
            <pc:docMk/>
            <pc:sldMk cId="113946525" sldId="259"/>
            <ac:picMk id="5" creationId="{1634DA6A-BEE3-44DD-8C96-FA99C99B992D}"/>
          </ac:picMkLst>
        </pc:picChg>
        <pc:picChg chg="add mod modCrop">
          <ac:chgData name="Trout, Austin R." userId="S::trout.132@buckeyemail.osu.edu::17059253-19af-4541-9371-de425b752013" providerId="AD" clId="Web-{718857E9-2F39-4CCB-99BE-84A67049BA40}" dt="2021-11-30T03:50:53.353" v="123"/>
          <ac:picMkLst>
            <pc:docMk/>
            <pc:sldMk cId="113946525" sldId="259"/>
            <ac:picMk id="6" creationId="{2369330A-B196-4922-81C5-29D1D8F22E69}"/>
          </ac:picMkLst>
        </pc:picChg>
        <pc:picChg chg="add mod">
          <ac:chgData name="Trout, Austin R." userId="S::trout.132@buckeyemail.osu.edu::17059253-19af-4541-9371-de425b752013" providerId="AD" clId="Web-{718857E9-2F39-4CCB-99BE-84A67049BA40}" dt="2021-11-30T03:51:30.790" v="125" actId="1076"/>
          <ac:picMkLst>
            <pc:docMk/>
            <pc:sldMk cId="113946525" sldId="259"/>
            <ac:picMk id="8" creationId="{5280081D-11B9-4252-8509-97483B4E3051}"/>
          </ac:picMkLst>
        </pc:picChg>
        <pc:picChg chg="add mod">
          <ac:chgData name="Trout, Austin R." userId="S::trout.132@buckeyemail.osu.edu::17059253-19af-4541-9371-de425b752013" providerId="AD" clId="Web-{718857E9-2F39-4CCB-99BE-84A67049BA40}" dt="2021-11-30T03:52:24.102" v="131" actId="1076"/>
          <ac:picMkLst>
            <pc:docMk/>
            <pc:sldMk cId="113946525" sldId="259"/>
            <ac:picMk id="9" creationId="{29F48CE5-088C-4C01-B278-D73C734848AC}"/>
          </ac:picMkLst>
        </pc:picChg>
        <pc:picChg chg="add mod modCrop">
          <ac:chgData name="Trout, Austin R." userId="S::trout.132@buckeyemail.osu.edu::17059253-19af-4541-9371-de425b752013" providerId="AD" clId="Web-{718857E9-2F39-4CCB-99BE-84A67049BA40}" dt="2021-11-30T03:54:40.852" v="141" actId="1076"/>
          <ac:picMkLst>
            <pc:docMk/>
            <pc:sldMk cId="113946525" sldId="259"/>
            <ac:picMk id="12" creationId="{8BBC0446-BECA-4C65-B755-6FE600ACE998}"/>
          </ac:picMkLst>
        </pc:picChg>
      </pc:sldChg>
      <pc:sldChg chg="modSp">
        <pc:chgData name="Trout, Austin R." userId="S::trout.132@buckeyemail.osu.edu::17059253-19af-4541-9371-de425b752013" providerId="AD" clId="Web-{718857E9-2F39-4CCB-99BE-84A67049BA40}" dt="2021-11-30T04:12:57.469" v="262" actId="20577"/>
        <pc:sldMkLst>
          <pc:docMk/>
          <pc:sldMk cId="2570076563" sldId="260"/>
        </pc:sldMkLst>
        <pc:spChg chg="mod">
          <ac:chgData name="Trout, Austin R." userId="S::trout.132@buckeyemail.osu.edu::17059253-19af-4541-9371-de425b752013" providerId="AD" clId="Web-{718857E9-2F39-4CCB-99BE-84A67049BA40}" dt="2021-11-30T04:12:57.469" v="262" actId="20577"/>
          <ac:spMkLst>
            <pc:docMk/>
            <pc:sldMk cId="2570076563" sldId="260"/>
            <ac:spMk id="3" creationId="{E1FA7F2A-6034-4499-8121-90B91FB55F87}"/>
          </ac:spMkLst>
        </pc:spChg>
      </pc:sldChg>
    </pc:docChg>
  </pc:docChgLst>
  <pc:docChgLst>
    <pc:chgData name="Trout, Austin R." userId="S::trout.132@buckeyemail.osu.edu::17059253-19af-4541-9371-de425b752013" providerId="AD" clId="Web-{8E513AE7-56E4-4F59-841C-6AB2E1C13E4B}"/>
    <pc:docChg chg="modSld">
      <pc:chgData name="Trout, Austin R." userId="S::trout.132@buckeyemail.osu.edu::17059253-19af-4541-9371-de425b752013" providerId="AD" clId="Web-{8E513AE7-56E4-4F59-841C-6AB2E1C13E4B}" dt="2021-12-01T02:07:23.797" v="165" actId="1076"/>
      <pc:docMkLst>
        <pc:docMk/>
      </pc:docMkLst>
      <pc:sldChg chg="modSp">
        <pc:chgData name="Trout, Austin R." userId="S::trout.132@buckeyemail.osu.edu::17059253-19af-4541-9371-de425b752013" providerId="AD" clId="Web-{8E513AE7-56E4-4F59-841C-6AB2E1C13E4B}" dt="2021-12-01T00:48:50.977" v="113" actId="20577"/>
        <pc:sldMkLst>
          <pc:docMk/>
          <pc:sldMk cId="2570076563" sldId="260"/>
        </pc:sldMkLst>
        <pc:spChg chg="mod">
          <ac:chgData name="Trout, Austin R." userId="S::trout.132@buckeyemail.osu.edu::17059253-19af-4541-9371-de425b752013" providerId="AD" clId="Web-{8E513AE7-56E4-4F59-841C-6AB2E1C13E4B}" dt="2021-12-01T00:48:50.977" v="113" actId="20577"/>
          <ac:spMkLst>
            <pc:docMk/>
            <pc:sldMk cId="2570076563" sldId="260"/>
            <ac:spMk id="3" creationId="{E1FA7F2A-6034-4499-8121-90B91FB55F87}"/>
          </ac:spMkLst>
        </pc:spChg>
      </pc:sldChg>
      <pc:sldChg chg="modSp">
        <pc:chgData name="Trout, Austin R." userId="S::trout.132@buckeyemail.osu.edu::17059253-19af-4541-9371-de425b752013" providerId="AD" clId="Web-{8E513AE7-56E4-4F59-841C-6AB2E1C13E4B}" dt="2021-12-01T01:28:59.409" v="117"/>
        <pc:sldMkLst>
          <pc:docMk/>
          <pc:sldMk cId="367112830" sldId="261"/>
        </pc:sldMkLst>
        <pc:graphicFrameChg chg="mod modGraphic">
          <ac:chgData name="Trout, Austin R." userId="S::trout.132@buckeyemail.osu.edu::17059253-19af-4541-9371-de425b752013" providerId="AD" clId="Web-{8E513AE7-56E4-4F59-841C-6AB2E1C13E4B}" dt="2021-12-01T00:47:43.196" v="108"/>
          <ac:graphicFrameMkLst>
            <pc:docMk/>
            <pc:sldMk cId="367112830" sldId="261"/>
            <ac:graphicFrameMk id="10" creationId="{24D7E156-5FF7-4C7C-A1B1-19B14261B3D2}"/>
          </ac:graphicFrameMkLst>
        </pc:graphicFrameChg>
        <pc:graphicFrameChg chg="mod modGraphic">
          <ac:chgData name="Trout, Austin R." userId="S::trout.132@buckeyemail.osu.edu::17059253-19af-4541-9371-de425b752013" providerId="AD" clId="Web-{8E513AE7-56E4-4F59-841C-6AB2E1C13E4B}" dt="2021-12-01T01:28:59.409" v="117"/>
          <ac:graphicFrameMkLst>
            <pc:docMk/>
            <pc:sldMk cId="367112830" sldId="261"/>
            <ac:graphicFrameMk id="11" creationId="{F206A2FA-0A3F-4164-82FA-8F9280B50EE3}"/>
          </ac:graphicFrameMkLst>
        </pc:graphicFrameChg>
      </pc:sldChg>
      <pc:sldChg chg="addSp delSp modSp">
        <pc:chgData name="Trout, Austin R." userId="S::trout.132@buckeyemail.osu.edu::17059253-19af-4541-9371-de425b752013" providerId="AD" clId="Web-{8E513AE7-56E4-4F59-841C-6AB2E1C13E4B}" dt="2021-12-01T02:07:23.797" v="165" actId="1076"/>
        <pc:sldMkLst>
          <pc:docMk/>
          <pc:sldMk cId="2053944508" sldId="264"/>
        </pc:sldMkLst>
        <pc:spChg chg="add mod">
          <ac:chgData name="Trout, Austin R." userId="S::trout.132@buckeyemail.osu.edu::17059253-19af-4541-9371-de425b752013" providerId="AD" clId="Web-{8E513AE7-56E4-4F59-841C-6AB2E1C13E4B}" dt="2021-12-01T02:07:05.500" v="161" actId="1076"/>
          <ac:spMkLst>
            <pc:docMk/>
            <pc:sldMk cId="2053944508" sldId="264"/>
            <ac:spMk id="3" creationId="{742D8BD8-4009-4B16-B647-797B966DDE04}"/>
          </ac:spMkLst>
        </pc:spChg>
        <pc:spChg chg="add mod">
          <ac:chgData name="Trout, Austin R." userId="S::trout.132@buckeyemail.osu.edu::17059253-19af-4541-9371-de425b752013" providerId="AD" clId="Web-{8E513AE7-56E4-4F59-841C-6AB2E1C13E4B}" dt="2021-12-01T02:07:12.329" v="163" actId="1076"/>
          <ac:spMkLst>
            <pc:docMk/>
            <pc:sldMk cId="2053944508" sldId="264"/>
            <ac:spMk id="9" creationId="{8B8A86E2-6955-402E-840B-C3501C2F699C}"/>
          </ac:spMkLst>
        </pc:spChg>
        <pc:grpChg chg="add mod">
          <ac:chgData name="Trout, Austin R." userId="S::trout.132@buckeyemail.osu.edu::17059253-19af-4541-9371-de425b752013" providerId="AD" clId="Web-{8E513AE7-56E4-4F59-841C-6AB2E1C13E4B}" dt="2021-12-01T02:07:23.797" v="165" actId="1076"/>
          <ac:grpSpMkLst>
            <pc:docMk/>
            <pc:sldMk cId="2053944508" sldId="264"/>
            <ac:grpSpMk id="12" creationId="{C4E1827B-D652-4DA7-8ACF-C6A41859B6A8}"/>
          </ac:grpSpMkLst>
        </pc:grpChg>
        <pc:picChg chg="add del mod">
          <ac:chgData name="Trout, Austin R." userId="S::trout.132@buckeyemail.osu.edu::17059253-19af-4541-9371-de425b752013" providerId="AD" clId="Web-{8E513AE7-56E4-4F59-841C-6AB2E1C13E4B}" dt="2021-12-01T01:51:23.056" v="127"/>
          <ac:picMkLst>
            <pc:docMk/>
            <pc:sldMk cId="2053944508" sldId="264"/>
            <ac:picMk id="7" creationId="{F142DA9C-B490-47FD-9BB9-203B0D7992FD}"/>
          </ac:picMkLst>
        </pc:picChg>
        <pc:picChg chg="add mod">
          <ac:chgData name="Trout, Austin R." userId="S::trout.132@buckeyemail.osu.edu::17059253-19af-4541-9371-de425b752013" providerId="AD" clId="Web-{8E513AE7-56E4-4F59-841C-6AB2E1C13E4B}" dt="2021-12-01T01:52:46.227" v="133" actId="1076"/>
          <ac:picMkLst>
            <pc:docMk/>
            <pc:sldMk cId="2053944508" sldId="264"/>
            <ac:picMk id="8" creationId="{EFBFC54C-5E2A-47FF-81F1-E819A59A4613}"/>
          </ac:picMkLst>
        </pc:picChg>
      </pc:sldChg>
    </pc:docChg>
  </pc:docChgLst>
  <pc:docChgLst>
    <pc:chgData name="Trout, Austin R." userId="S::trout.132@buckeyemail.osu.edu::17059253-19af-4541-9371-de425b752013" providerId="AD" clId="Web-{4B599A7D-3848-4286-AE3A-8432AA9AF9F8}"/>
    <pc:docChg chg="modSld">
      <pc:chgData name="Trout, Austin R." userId="S::trout.132@buckeyemail.osu.edu::17059253-19af-4541-9371-de425b752013" providerId="AD" clId="Web-{4B599A7D-3848-4286-AE3A-8432AA9AF9F8}" dt="2021-12-01T00:20:20.831" v="57" actId="20577"/>
      <pc:docMkLst>
        <pc:docMk/>
      </pc:docMkLst>
      <pc:sldChg chg="modSp">
        <pc:chgData name="Trout, Austin R." userId="S::trout.132@buckeyemail.osu.edu::17059253-19af-4541-9371-de425b752013" providerId="AD" clId="Web-{4B599A7D-3848-4286-AE3A-8432AA9AF9F8}" dt="2021-12-01T00:20:20.831" v="57" actId="20577"/>
        <pc:sldMkLst>
          <pc:docMk/>
          <pc:sldMk cId="3229075606" sldId="258"/>
        </pc:sldMkLst>
        <pc:spChg chg="mod">
          <ac:chgData name="Trout, Austin R." userId="S::trout.132@buckeyemail.osu.edu::17059253-19af-4541-9371-de425b752013" providerId="AD" clId="Web-{4B599A7D-3848-4286-AE3A-8432AA9AF9F8}" dt="2021-12-01T00:20:20.831" v="57" actId="20577"/>
          <ac:spMkLst>
            <pc:docMk/>
            <pc:sldMk cId="3229075606" sldId="258"/>
            <ac:spMk id="3" creationId="{E1FA7F2A-6034-4499-8121-90B91FB55F87}"/>
          </ac:spMkLst>
        </pc:spChg>
      </pc:sldChg>
      <pc:sldChg chg="modSp">
        <pc:chgData name="Trout, Austin R." userId="S::trout.132@buckeyemail.osu.edu::17059253-19af-4541-9371-de425b752013" providerId="AD" clId="Web-{4B599A7D-3848-4286-AE3A-8432AA9AF9F8}" dt="2021-12-01T00:11:41.363" v="56" actId="14100"/>
        <pc:sldMkLst>
          <pc:docMk/>
          <pc:sldMk cId="113946525" sldId="259"/>
        </pc:sldMkLst>
        <pc:spChg chg="mod">
          <ac:chgData name="Trout, Austin R." userId="S::trout.132@buckeyemail.osu.edu::17059253-19af-4541-9371-de425b752013" providerId="AD" clId="Web-{4B599A7D-3848-4286-AE3A-8432AA9AF9F8}" dt="2021-12-01T00:11:41.363" v="56" actId="14100"/>
          <ac:spMkLst>
            <pc:docMk/>
            <pc:sldMk cId="113946525" sldId="259"/>
            <ac:spMk id="3" creationId="{E1FA7F2A-6034-4499-8121-90B91FB55F87}"/>
          </ac:spMkLst>
        </pc:spChg>
      </pc:sldChg>
      <pc:sldChg chg="modSp">
        <pc:chgData name="Trout, Austin R." userId="S::trout.132@buckeyemail.osu.edu::17059253-19af-4541-9371-de425b752013" providerId="AD" clId="Web-{4B599A7D-3848-4286-AE3A-8432AA9AF9F8}" dt="2021-12-01T00:06:00.224" v="19" actId="20577"/>
        <pc:sldMkLst>
          <pc:docMk/>
          <pc:sldMk cId="2570076563" sldId="260"/>
        </pc:sldMkLst>
        <pc:spChg chg="mod">
          <ac:chgData name="Trout, Austin R." userId="S::trout.132@buckeyemail.osu.edu::17059253-19af-4541-9371-de425b752013" providerId="AD" clId="Web-{4B599A7D-3848-4286-AE3A-8432AA9AF9F8}" dt="2021-12-01T00:06:00.224" v="19" actId="20577"/>
          <ac:spMkLst>
            <pc:docMk/>
            <pc:sldMk cId="2570076563" sldId="260"/>
            <ac:spMk id="3" creationId="{E1FA7F2A-6034-4499-8121-90B91FB55F87}"/>
          </ac:spMkLst>
        </pc:spChg>
      </pc:sldChg>
      <pc:sldChg chg="modSp">
        <pc:chgData name="Trout, Austin R." userId="S::trout.132@buckeyemail.osu.edu::17059253-19af-4541-9371-de425b752013" providerId="AD" clId="Web-{4B599A7D-3848-4286-AE3A-8432AA9AF9F8}" dt="2021-12-01T00:08:37.254" v="27"/>
        <pc:sldMkLst>
          <pc:docMk/>
          <pc:sldMk cId="367112830" sldId="261"/>
        </pc:sldMkLst>
        <pc:graphicFrameChg chg="mod modGraphic">
          <ac:chgData name="Trout, Austin R." userId="S::trout.132@buckeyemail.osu.edu::17059253-19af-4541-9371-de425b752013" providerId="AD" clId="Web-{4B599A7D-3848-4286-AE3A-8432AA9AF9F8}" dt="2021-12-01T00:08:37.254" v="27"/>
          <ac:graphicFrameMkLst>
            <pc:docMk/>
            <pc:sldMk cId="367112830" sldId="261"/>
            <ac:graphicFrameMk id="11" creationId="{F206A2FA-0A3F-4164-82FA-8F9280B50EE3}"/>
          </ac:graphicFrameMkLst>
        </pc:graphicFrameChg>
      </pc:sldChg>
      <pc:sldChg chg="modSp">
        <pc:chgData name="Trout, Austin R." userId="S::trout.132@buckeyemail.osu.edu::17059253-19af-4541-9371-de425b752013" providerId="AD" clId="Web-{4B599A7D-3848-4286-AE3A-8432AA9AF9F8}" dt="2021-12-01T00:09:57.067" v="37" actId="20577"/>
        <pc:sldMkLst>
          <pc:docMk/>
          <pc:sldMk cId="959649668" sldId="262"/>
        </pc:sldMkLst>
        <pc:spChg chg="mod">
          <ac:chgData name="Trout, Austin R." userId="S::trout.132@buckeyemail.osu.edu::17059253-19af-4541-9371-de425b752013" providerId="AD" clId="Web-{4B599A7D-3848-4286-AE3A-8432AA9AF9F8}" dt="2021-12-01T00:09:57.067" v="37" actId="20577"/>
          <ac:spMkLst>
            <pc:docMk/>
            <pc:sldMk cId="959649668" sldId="262"/>
            <ac:spMk id="10" creationId="{25FB4090-162D-4052-AF0E-F47E89B6DCA0}"/>
          </ac:spMkLst>
        </pc:spChg>
        <pc:spChg chg="mod">
          <ac:chgData name="Trout, Austin R." userId="S::trout.132@buckeyemail.osu.edu::17059253-19af-4541-9371-de425b752013" providerId="AD" clId="Web-{4B599A7D-3848-4286-AE3A-8432AA9AF9F8}" dt="2021-12-01T00:09:51.942" v="35" actId="20577"/>
          <ac:spMkLst>
            <pc:docMk/>
            <pc:sldMk cId="959649668" sldId="262"/>
            <ac:spMk id="13" creationId="{9D0BE785-3232-4138-B4B7-EDD978B3AAE1}"/>
          </ac:spMkLst>
        </pc:spChg>
        <pc:grpChg chg="mod">
          <ac:chgData name="Trout, Austin R." userId="S::trout.132@buckeyemail.osu.edu::17059253-19af-4541-9371-de425b752013" providerId="AD" clId="Web-{4B599A7D-3848-4286-AE3A-8432AA9AF9F8}" dt="2021-12-01T00:09:24.629" v="30" actId="1076"/>
          <ac:grpSpMkLst>
            <pc:docMk/>
            <pc:sldMk cId="959649668" sldId="262"/>
            <ac:grpSpMk id="8" creationId="{27D9F4B9-6146-496A-94AC-FCB10D24A438}"/>
          </ac:grpSpMkLst>
        </pc:grpChg>
        <pc:grpChg chg="mod">
          <ac:chgData name="Trout, Austin R." userId="S::trout.132@buckeyemail.osu.edu::17059253-19af-4541-9371-de425b752013" providerId="AD" clId="Web-{4B599A7D-3848-4286-AE3A-8432AA9AF9F8}" dt="2021-12-01T00:09:47.535" v="32" actId="1076"/>
          <ac:grpSpMkLst>
            <pc:docMk/>
            <pc:sldMk cId="959649668" sldId="262"/>
            <ac:grpSpMk id="11" creationId="{AD1FFF5C-891E-48A0-BE9E-54BD5E6DC4CF}"/>
          </ac:grpSpMkLst>
        </pc:grpChg>
        <pc:picChg chg="mod">
          <ac:chgData name="Trout, Austin R." userId="S::trout.132@buckeyemail.osu.edu::17059253-19af-4541-9371-de425b752013" providerId="AD" clId="Web-{4B599A7D-3848-4286-AE3A-8432AA9AF9F8}" dt="2021-12-01T00:09:47.535" v="33" actId="1076"/>
          <ac:picMkLst>
            <pc:docMk/>
            <pc:sldMk cId="959649668" sldId="262"/>
            <ac:picMk id="1030" creationId="{96A6A1A8-9737-4BE3-830F-603AE0030F35}"/>
          </ac:picMkLst>
        </pc:picChg>
        <pc:picChg chg="mod">
          <ac:chgData name="Trout, Austin R." userId="S::trout.132@buckeyemail.osu.edu::17059253-19af-4541-9371-de425b752013" providerId="AD" clId="Web-{4B599A7D-3848-4286-AE3A-8432AA9AF9F8}" dt="2021-12-01T00:09:24.645" v="31" actId="1076"/>
          <ac:picMkLst>
            <pc:docMk/>
            <pc:sldMk cId="959649668" sldId="262"/>
            <ac:picMk id="1032" creationId="{BBFFBAAC-5C30-4F05-8AF7-5AAA2C258CA2}"/>
          </ac:picMkLst>
        </pc:picChg>
        <pc:picChg chg="mod">
          <ac:chgData name="Trout, Austin R." userId="S::trout.132@buckeyemail.osu.edu::17059253-19af-4541-9371-de425b752013" providerId="AD" clId="Web-{4B599A7D-3848-4286-AE3A-8432AA9AF9F8}" dt="2021-12-01T00:04:05.568" v="5" actId="1076"/>
          <ac:picMkLst>
            <pc:docMk/>
            <pc:sldMk cId="959649668" sldId="262"/>
            <ac:picMk id="1038" creationId="{8500940B-0759-479C-8659-0B69A4EA488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1D227D51-204B-ED48-AF9A-0BE9633FE04A}"/>
              </a:ext>
            </a:extLst>
          </p:cNvPr>
          <p:cNvSpPr/>
          <p:nvPr/>
        </p:nvSpPr>
        <p:spPr>
          <a:xfrm>
            <a:off x="5224243" y="1096772"/>
            <a:ext cx="6503180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57A23F45-CDAE-8A40-8DE7-92A0BBC119B7}"/>
              </a:ext>
            </a:extLst>
          </p:cNvPr>
          <p:cNvSpPr/>
          <p:nvPr/>
        </p:nvSpPr>
        <p:spPr>
          <a:xfrm>
            <a:off x="501681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8546383-CCC4-544B-B0D8-DE78DE39BB78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D1728-714F-2942-A0D1-82FF9419B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7106" y="1625608"/>
            <a:ext cx="8035342" cy="2722164"/>
          </a:xfrm>
        </p:spPr>
        <p:txBody>
          <a:bodyPr anchor="b"/>
          <a:lstStyle>
            <a:lvl1pPr algn="l">
              <a:defRPr sz="8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072D4-1496-3347-BBF8-5879DF263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106" y="4466845"/>
            <a:ext cx="8035342" cy="88290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FC724-B499-364B-AEB5-B6517F6AD5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7105" y="5708747"/>
            <a:ext cx="3882843" cy="365125"/>
          </a:xfrm>
        </p:spPr>
        <p:txBody>
          <a:bodyPr/>
          <a:lstStyle>
            <a:lvl1pPr>
              <a:defRPr sz="1400"/>
            </a:lvl1pPr>
          </a:lstStyle>
          <a:p>
            <a:fld id="{73C3BD54-29B9-3D42-B178-776ED395AA85}" type="datetimeFigureOut">
              <a:rPr lang="en-US" smtClean="0"/>
              <a:pPr/>
              <a:t>11/30/2021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3889C-A4E9-B24E-818F-46A1124C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0F50F-250E-6D45-AEBC-2573FED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0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F6C0E12-251D-EA44-BF81-4ABDFBB94321}"/>
              </a:ext>
            </a:extLst>
          </p:cNvPr>
          <p:cNvSpPr/>
          <p:nvPr/>
        </p:nvSpPr>
        <p:spPr>
          <a:xfrm>
            <a:off x="7087169" y="1096772"/>
            <a:ext cx="465222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DC5FF4-095A-114E-87B6-73C7ADFF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1E6EC9-9650-2042-8581-5B4082F941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A0800-B373-3B40-B187-30AFE44C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A4C1C-C790-B449-8C06-78E8303F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3E620-F86B-F447-AB06-DDAB39192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0487CB5-43E0-974C-9DDC-252A8A37107F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E9CB83EF-4143-5A45-9B3A-9E70DD50253B}"/>
              </a:ext>
            </a:extLst>
          </p:cNvPr>
          <p:cNvSpPr/>
          <p:nvPr/>
        </p:nvSpPr>
        <p:spPr>
          <a:xfrm>
            <a:off x="11415183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DF801-FF8E-6247-9065-D9304CD609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5667" y="1204722"/>
            <a:ext cx="1853360" cy="467664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E2615-7E4D-AB47-ACE6-236D716D7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3667" y="1204722"/>
            <a:ext cx="8274047" cy="46969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F0223-5AC9-374E-BD0C-344F67E2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DD42-54A1-E648-8829-140EC4C5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FDF8F-8DBC-8A47-8000-5BA35DF9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CE2A98-5154-A544-BE2A-FDC0811C19A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4EC832-8181-5643-8A62-117E43F0E498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24AF3281-BC22-374D-A461-8B3181F600AA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32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D782A-D2F4-4B56-9621-ED83C942F8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9A182-542E-434A-8578-6360BD40AD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A8638-32CD-4611-AF38-FE2396E17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pPr/>
              <a:t>11/30/2021</a:t>
            </a:fld>
            <a:endParaRPr lang="en-US" sz="14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DC01A-476F-4DD7-8B63-FBC59316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DB455-7B9A-49CD-9CA1-3AAA8CD8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9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97C59-EDA9-4046-B71D-7BA6422B0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0BF8A-C2B6-4FC5-AB1B-0F94B48D2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34F5E-82B6-4E8B-B5F5-B19367FC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A5BCF-AC56-4116-9A62-6E855BEF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46D22-D14E-44E9-83C3-C8E63B64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0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DBA3-66CE-4940-99C2-A4ECEA5E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CBF5A-73FC-4E19-940D-AF1613ED9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5273B-C3B3-416B-BCDE-66A880C7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823E-FF28-4FEF-826D-7407F5DF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CCEB2-DE93-4759-B079-AD53EBFB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25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CC91-778A-4132-95C4-A9E135E2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09AA3-9126-4412-9782-550D11049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810DC-C2A0-4EFB-ABD1-B9FE4483D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A8AA5-BA2D-4DCA-BB11-47CECB23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EE933-E826-4A81-93A9-FB7F5A6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C0D87-F847-473E-8E2B-65F3E5C79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57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E26A-A1A2-4452-BB42-2C4FEC2D0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37FA5-A621-499C-82E9-0489D02CC6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483F8-1C43-418C-975A-856629A52E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CBFDF-2E42-4FC0-B724-A5B82A281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4DF845-20AF-41CA-84B9-B569CEFFD4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BEB59-5B12-46FD-A800-F333F43F8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1C149-E8DD-4880-811D-BB7BD29B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F39EC6-F5FA-4530-9930-B0562FD3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34EC1-1A23-4F19-AB0C-C77F33FC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215140-EE4D-4C76-B5F2-8F7B878E3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6F433A-DC89-4629-B2A6-6BB5CBD03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D050E-FAB4-4EA1-BAAF-A1E00FC40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08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E41EA5-EC32-48A8-9CCB-29FE395A8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011E6-0286-4B1F-A2E2-2E17066C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21F90-02EA-4D3B-8AC9-A1875CCD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01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F602C-247A-4DBA-B62C-D996AB21A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FDEB-F8B2-47D5-BED1-980C0B23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56657-2D2B-45A3-85CE-CF180EF67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2EA28-6C97-4929-B13D-6BB0363D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28DA1-48D8-4BE2-A8EB-EE2D0E0C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FF9C5-4556-4E15-B77C-FB5CC408E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8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9F291BE0-7A7E-D04F-974F-9F4577FB2F46}"/>
              </a:ext>
            </a:extLst>
          </p:cNvPr>
          <p:cNvSpPr/>
          <p:nvPr/>
        </p:nvSpPr>
        <p:spPr>
          <a:xfrm>
            <a:off x="6163735" y="1096772"/>
            <a:ext cx="5571066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BD33FF1F-6094-0B4A-A3E4-6B0D9283DB44}"/>
              </a:ext>
            </a:extLst>
          </p:cNvPr>
          <p:cNvSpPr/>
          <p:nvPr/>
        </p:nvSpPr>
        <p:spPr>
          <a:xfrm>
            <a:off x="11529484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8A6D9C-C7A5-414B-8CB7-E31470D7D280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D850E-6310-C04D-8CAC-B7FA9F332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B7FB3-5DFC-6547-9567-C0ABE874C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27D2DB-A7B1-204E-8416-E938952B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24BA1-E2D0-1E4B-9DB3-664FE273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64B2-36E4-5A4E-A78A-A629829A3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18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8775D-CD47-4118-BAF9-3B1420F51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FABDB4-6631-47DC-9013-F2A57C16D3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51172-D558-49E8-9081-B60D32158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F0AE5-DEDA-40B7-9437-F09DD3D66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C4DEE-5C9E-4410-90D1-FB3AE7D88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04A54-6EA1-4BFC-9C5B-C1691CB6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3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E09E-E5F3-4833-906E-3901F6E20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61A93-C4DC-473F-9696-6012EF8FF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4476A-E788-4596-967D-33671CD21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E3B0B-5DBD-4A37-A1B5-A62003A8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53A7A-6282-464C-AB07-E916FC30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59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8C633-CCB1-4605-A300-06C3924CC7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B75F-0352-4399-A7BA-22376579B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F2F7E-C140-4AF7-9273-EFC2E5F4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78A42-6129-4679-B16E-B86252C16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DEC57-FE1D-4C44-8B01-2845338B9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53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C97F6C6D-13AE-FD40-841C-4AB96460C390}"/>
              </a:ext>
            </a:extLst>
          </p:cNvPr>
          <p:cNvSpPr/>
          <p:nvPr/>
        </p:nvSpPr>
        <p:spPr>
          <a:xfrm>
            <a:off x="4291015" y="1096772"/>
            <a:ext cx="7436404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24E27617-2112-2342-9FF1-39F2A241CCCC}"/>
              </a:ext>
            </a:extLst>
          </p:cNvPr>
          <p:cNvSpPr/>
          <p:nvPr/>
        </p:nvSpPr>
        <p:spPr>
          <a:xfrm>
            <a:off x="4086371" y="562445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33CE582-7AFE-D048-B5BC-212A12A28F25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EAEF4-E84F-CF40-B27B-01E1D2AFC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1881951"/>
            <a:ext cx="7335836" cy="1987707"/>
          </a:xfrm>
        </p:spPr>
        <p:txBody>
          <a:bodyPr anchor="b"/>
          <a:lstStyle>
            <a:lvl1pPr>
              <a:defRPr sz="6000" spc="-1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7B7E1-CC48-2441-975D-F1A5412B8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49" y="3869661"/>
            <a:ext cx="7335836" cy="94846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26218-1FCF-7A4D-B138-D1B1DE91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84204-038C-FD4B-8E1C-0A9967BF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59AB9-E1C6-C841-B423-FD2BB13C3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0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B057A-C120-5E4E-BB74-223EB6D0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B7BE-6258-C84C-8242-9865D1361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5111" y="2691637"/>
            <a:ext cx="4946643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D23CD-80DB-5740-AE68-76414CA31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76903" y="2691637"/>
            <a:ext cx="4946639" cy="3189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E0921-9102-1440-B315-77888872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7802F-1937-2F43-8FF4-846135D6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09C72-E794-4F4F-8E09-D4883EED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FEFA3E2-0F30-664C-AAE4-DE6526B5C71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C3D7AFF-BC7E-BA41-9C64-B5F9619C0EA1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671D2311-E9B8-F041-A7B8-D5696903F22A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9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CA91-F119-0244-888A-95539A84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10" y="1204721"/>
            <a:ext cx="8266175" cy="14447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A3EAC-4422-D548-8D7F-E9944566F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11" y="2691638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40CA2-88A9-CC42-A375-8B87E47CC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111" y="3515550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F960C-714E-2E4A-8141-A88F38274E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6866" y="2691162"/>
            <a:ext cx="4946644" cy="82391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97BC24-C907-EC4B-872D-17429A657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76866" y="3515074"/>
            <a:ext cx="4946644" cy="23662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2A045-4283-3C47-B125-68CF3B19F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BC25BC-2C98-574D-BCCD-E36CAB07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5C95A-7789-E042-8471-D442D9BB5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F1BA5B-EDD8-B648-8A3E-E2B3570B1EA0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476360-629C-DE48-85B7-F4BE6CC457D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C5F6C588-FC1B-3147-AFA1-CD7D76C5AEAC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5401-5318-7045-8AE3-B1A99F2D8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2F55F-EB76-AE49-B554-12B65B63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B6E6E-D81E-C44A-AC54-CBE0134C1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25B9-9F46-3049-9977-0119B96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760068-EADA-2B4B-9819-CF981184FAEB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DA7622-137E-184A-A93C-8DBB10318AE6}"/>
              </a:ext>
            </a:extLst>
          </p:cNvPr>
          <p:cNvSpPr/>
          <p:nvPr/>
        </p:nvSpPr>
        <p:spPr>
          <a:xfrm>
            <a:off x="11738231" y="1096772"/>
            <a:ext cx="453769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54FB0990-6F8D-B048-8309-19B0D1A41033}"/>
              </a:ext>
            </a:extLst>
          </p:cNvPr>
          <p:cNvSpPr/>
          <p:nvPr/>
        </p:nvSpPr>
        <p:spPr>
          <a:xfrm>
            <a:off x="11531286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11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F81DD-2B1F-3444-8023-DD52318F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927EE3-DAA3-D948-B8FD-48417540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32D4-FFBF-6C47-A6C9-D55196D91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8D5541-7726-BA46-8BFA-BF6AA8D42BD7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97F434CF-7503-CE4F-8426-C312C6315AD0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DBFB2F-FE34-E349-9484-C275FBE3161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7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DCFD-BEE6-AC49-BABD-D8B89C3B6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DE035-8260-4443-B1D9-A9C8D5840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813" y="1508252"/>
            <a:ext cx="5606518" cy="40458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1AA53-7507-D04B-9B8E-6A4F7122E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68295"/>
            <a:ext cx="4114800" cy="31858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56E11F-3003-0745-ACAB-FAA4E676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C11A6-59AC-FE45-8A1C-9DDC00582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6F51E-1A94-034C-BBEE-C26A3AF0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B7D330-76C0-224C-9C3C-27C4D2B0DDB4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464D55-5C51-844B-A38A-8143590FB934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FD988250-C554-DE44-B887-57D0B2AA8E37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19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86C7C-36AD-9A4E-8524-8F44E883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3800"/>
            <a:ext cx="4114800" cy="107721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5248-4C80-3348-A8A9-6C9F5D32FC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31151" y="1096772"/>
            <a:ext cx="6096270" cy="5761228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B3083-CA16-C54A-B130-7BEE6DF9D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49" y="2370666"/>
            <a:ext cx="4114800" cy="31834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C6EB5-D7D1-E247-B9D7-D319E5AA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3BD54-29B9-3D42-B178-776ED395AA85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BF6CC-F5C4-9847-BADB-8B7441C8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63FE4-B2F5-7741-B517-533F1C98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B3423-611C-6944-BA94-F2572F362413}" type="slidenum">
              <a:rPr lang="en-US" smtClean="0"/>
              <a:t>‹#›</a:t>
            </a:fld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80A771-7D8E-0F4A-93A3-B977667D338E}"/>
              </a:ext>
            </a:extLst>
          </p:cNvPr>
          <p:cNvSpPr/>
          <p:nvPr/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C9320FA-0E3A-2749-9085-DF30FA26F4BD}"/>
              </a:ext>
            </a:extLst>
          </p:cNvPr>
          <p:cNvSpPr/>
          <p:nvPr/>
        </p:nvSpPr>
        <p:spPr>
          <a:xfrm>
            <a:off x="-1" y="1096772"/>
            <a:ext cx="263565" cy="57612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5A3DF5D0-8A2C-A049-9132-EE1EF7D014D4}"/>
              </a:ext>
            </a:extLst>
          </p:cNvPr>
          <p:cNvSpPr/>
          <p:nvPr/>
        </p:nvSpPr>
        <p:spPr>
          <a:xfrm>
            <a:off x="58248" y="5618903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2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952BFD-D607-6845-9C7B-1C8D3B4EE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1204721"/>
            <a:ext cx="8267296" cy="1446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52FF-3B04-8245-BF0B-89C9E2933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691638"/>
            <a:ext cx="8267296" cy="318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99BFE-CBDD-C344-A21E-44A52F11B6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5149" y="594969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 smtClean="0">
                <a:latin typeface="+mn-lt"/>
              </a:defRPr>
            </a:lvl1pPr>
          </a:lstStyle>
          <a:p>
            <a:fld id="{73C3BD54-29B9-3D42-B178-776ED395AA85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371C0-3DCE-0743-946F-C7540DD78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543179"/>
            <a:ext cx="4114800" cy="246888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lang="en-US" sz="105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32ADB-4517-194F-8B4B-A9D26B3C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3024" y="511175"/>
            <a:ext cx="9144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26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System Font Regular"/>
        <a:buChar char="–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System Font Regular"/>
        <a:buChar char="–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C205AF-9318-4434-B0AD-85609B1A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90C89-33B7-4B7C-9369-21D81D5A0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7A66E-64B1-479D-B9F3-3F6BE215E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3BD54-29B9-3D42-B178-776ED395AA85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5613-DCEC-49CF-BE38-0E31C4AB7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272C1-6198-4482-9739-DA25E981F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B3423-611C-6944-BA94-F2572F3624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sgamblingsites.com/news/opening-odds-to-win-the-2021-nba-championshi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A2C65D-0168-1245-86C8-62A8A6F7B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FD289-C21B-4E65-B5E3-690FAD6E7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2614" y="1625608"/>
            <a:ext cx="4655719" cy="272216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/>
              <a:t>Optimizing an NBA Roster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D5502F-12BD-41CE-85D9-74EBBA632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701" y="4052716"/>
            <a:ext cx="4655719" cy="231114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An ISE 3230 Project</a:t>
            </a:r>
          </a:p>
          <a:p>
            <a:endParaRPr lang="en-US"/>
          </a:p>
          <a:p>
            <a:r>
              <a:rPr lang="en-US" sz="2800"/>
              <a:t>By Ryan Marshall, Nate </a:t>
            </a:r>
            <a:r>
              <a:rPr lang="en-US" sz="2800" err="1"/>
              <a:t>Rezell</a:t>
            </a:r>
            <a:r>
              <a:rPr lang="en-US" sz="2800"/>
              <a:t>, </a:t>
            </a:r>
          </a:p>
          <a:p>
            <a:r>
              <a:rPr lang="en-US" sz="2800"/>
              <a:t>and Austin Trout</a:t>
            </a:r>
          </a:p>
          <a:p>
            <a:endParaRPr lang="en-US"/>
          </a:p>
          <a:p>
            <a:r>
              <a:rPr lang="en-US"/>
              <a:t>December 1, 2021 - </a:t>
            </a:r>
            <a:r>
              <a:rPr lang="en-US">
                <a:ea typeface="+mn-lt"/>
                <a:cs typeface="+mn-lt"/>
              </a:rPr>
              <a:t>12:45pm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12E8ED90-6D42-AE40-963A-3924EE207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0625" y="5623560"/>
            <a:ext cx="524933" cy="524933"/>
          </a:xfrm>
          <a:prstGeom prst="plus">
            <a:avLst>
              <a:gd name="adj" fmla="val 3951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5E9273-3717-C94C-9BFF-75E87E47C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1559" y="976630"/>
            <a:ext cx="1336774" cy="120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below of a basketball hoop against a starry sky">
            <a:extLst>
              <a:ext uri="{FF2B5EF4-FFF2-40B4-BE49-F238E27FC236}">
                <a16:creationId xmlns:a16="http://schemas.microsoft.com/office/drawing/2014/main" id="{3F1865CB-D3B8-47F2-9003-F8344D8BE6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97" r="23416" b="-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7F2A-6034-4499-8121-90B91FB5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541030" cy="318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 b="1" u="sng"/>
              <a:t>Goal:</a:t>
            </a:r>
            <a:r>
              <a:rPr lang="en-US"/>
              <a:t> Build a championship level NBA roster of current players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 b="1" u="sng"/>
              <a:t>Process</a:t>
            </a:r>
            <a:r>
              <a:rPr lang="en-US"/>
              <a:t>: Use 538's RAPTOR metric to estimate player impact, then maximize total team impact subject to real world team building constraints.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13" name="Picture 14">
            <a:extLst>
              <a:ext uri="{FF2B5EF4-FFF2-40B4-BE49-F238E27FC236}">
                <a16:creationId xmlns:a16="http://schemas.microsoft.com/office/drawing/2014/main" id="{B15C55C7-8207-4015-A452-95802C565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01866" y="2344024"/>
            <a:ext cx="5575976" cy="268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48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“RAPTOR”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7F2A-6034-4499-8121-90B91FB5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691638"/>
            <a:ext cx="5337830" cy="31885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800"/>
              </a:spcBef>
            </a:pPr>
            <a:r>
              <a:rPr lang="en-US"/>
              <a:t>Measure of player effectiveness created by FiveThirtyEight</a:t>
            </a:r>
          </a:p>
          <a:p>
            <a:pPr>
              <a:spcBef>
                <a:spcPts val="1800"/>
              </a:spcBef>
            </a:pPr>
            <a:r>
              <a:rPr lang="en-US"/>
              <a:t>Plus-minus statistic attributed to each player</a:t>
            </a:r>
          </a:p>
          <a:p>
            <a:pPr>
              <a:spcBef>
                <a:spcPts val="1800"/>
              </a:spcBef>
            </a:pPr>
            <a:r>
              <a:rPr lang="en-US"/>
              <a:t>Measures a player's contributions to his team per 100 possessions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CCF7AB-9D67-4B22-8557-31BDF18BB46E}"/>
              </a:ext>
            </a:extLst>
          </p:cNvPr>
          <p:cNvGrpSpPr/>
          <p:nvPr/>
        </p:nvGrpSpPr>
        <p:grpSpPr>
          <a:xfrm>
            <a:off x="6502400" y="3482976"/>
            <a:ext cx="4820709" cy="1917258"/>
            <a:chOff x="6468533" y="1848909"/>
            <a:chExt cx="4820709" cy="19172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9D1085-34E8-41E7-866B-A00BDD967C67}"/>
                </a:ext>
              </a:extLst>
            </p:cNvPr>
            <p:cNvSpPr txBox="1"/>
            <p:nvPr/>
          </p:nvSpPr>
          <p:spPr>
            <a:xfrm>
              <a:off x="6942667" y="2904067"/>
              <a:ext cx="7196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/>
                <a:t>...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3D7BB8B-B487-410F-89B8-5DE57F4D67E1}"/>
                </a:ext>
              </a:extLst>
            </p:cNvPr>
            <p:cNvGrpSpPr/>
            <p:nvPr/>
          </p:nvGrpSpPr>
          <p:grpSpPr>
            <a:xfrm>
              <a:off x="6468533" y="1848909"/>
              <a:ext cx="4820709" cy="1917258"/>
              <a:chOff x="6468533" y="1848909"/>
              <a:chExt cx="4820709" cy="1917258"/>
            </a:xfrm>
          </p:grpSpPr>
          <p:pic>
            <p:nvPicPr>
              <p:cNvPr id="5" name="Picture 5" descr="Shape&#10;&#10;Description automatically generated">
                <a:extLst>
                  <a:ext uri="{FF2B5EF4-FFF2-40B4-BE49-F238E27FC236}">
                    <a16:creationId xmlns:a16="http://schemas.microsoft.com/office/drawing/2014/main" id="{1634DA6A-BEE3-44DD-8C96-FA99C99B99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19" r="-222"/>
              <a:stretch/>
            </p:blipFill>
            <p:spPr>
              <a:xfrm>
                <a:off x="6470121" y="2142067"/>
                <a:ext cx="2364271" cy="762000"/>
              </a:xfrm>
              <a:prstGeom prst="rect">
                <a:avLst/>
              </a:prstGeom>
            </p:spPr>
          </p:pic>
          <p:pic>
            <p:nvPicPr>
              <p:cNvPr id="6" name="Picture 6" descr="Text&#10;&#10;Description automatically generated">
                <a:extLst>
                  <a:ext uri="{FF2B5EF4-FFF2-40B4-BE49-F238E27FC236}">
                    <a16:creationId xmlns:a16="http://schemas.microsoft.com/office/drawing/2014/main" id="{2369330A-B196-4922-81C5-29D1D8F22E6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77" t="10909" r="23036" b="-3636"/>
              <a:stretch/>
            </p:blipFill>
            <p:spPr>
              <a:xfrm>
                <a:off x="6468533" y="3327725"/>
                <a:ext cx="2365948" cy="438442"/>
              </a:xfrm>
              <a:prstGeom prst="rect">
                <a:avLst/>
              </a:prstGeom>
            </p:spPr>
          </p:pic>
          <p:pic>
            <p:nvPicPr>
              <p:cNvPr id="8" name="Picture 8">
                <a:extLst>
                  <a:ext uri="{FF2B5EF4-FFF2-40B4-BE49-F238E27FC236}">
                    <a16:creationId xmlns:a16="http://schemas.microsoft.com/office/drawing/2014/main" id="{5280081D-11B9-4252-8509-97483B4E30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72070" y="3333221"/>
                <a:ext cx="1914525" cy="428625"/>
              </a:xfrm>
              <a:prstGeom prst="rect">
                <a:avLst/>
              </a:prstGeom>
            </p:spPr>
          </p:pic>
          <p:pic>
            <p:nvPicPr>
              <p:cNvPr id="9" name="Picture 9">
                <a:extLst>
                  <a:ext uri="{FF2B5EF4-FFF2-40B4-BE49-F238E27FC236}">
                    <a16:creationId xmlns:a16="http://schemas.microsoft.com/office/drawing/2014/main" id="{29F48CE5-088C-4C01-B278-D73C73484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9425" y="1848909"/>
                <a:ext cx="1919817" cy="1051984"/>
              </a:xfrm>
              <a:prstGeom prst="rect">
                <a:avLst/>
              </a:prstGeom>
            </p:spPr>
          </p:pic>
        </p:grpSp>
      </p:grpSp>
      <p:pic>
        <p:nvPicPr>
          <p:cNvPr id="12" name="Picture 12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8BBC0446-BECA-4C65-B755-6FE600ACE9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95" b="30830"/>
          <a:stretch/>
        </p:blipFill>
        <p:spPr>
          <a:xfrm>
            <a:off x="7835371" y="1561570"/>
            <a:ext cx="2151597" cy="148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7B289A-F477-4541-A55B-E7CACD444253}"/>
              </a:ext>
            </a:extLst>
          </p:cNvPr>
          <p:cNvSpPr txBox="1"/>
          <p:nvPr/>
        </p:nvSpPr>
        <p:spPr>
          <a:xfrm>
            <a:off x="9627134" y="4534960"/>
            <a:ext cx="7196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394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 and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7F2A-6034-4499-8121-90B91FB5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49" y="2565647"/>
            <a:ext cx="8774159" cy="3533312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b="1" u="sng"/>
              <a:t>Decision Variable:</a:t>
            </a:r>
          </a:p>
          <a:p>
            <a:pPr marL="0" indent="0">
              <a:buNone/>
            </a:pPr>
            <a:r>
              <a:rPr lang="en-US" sz="2600"/>
              <a:t>S</a:t>
            </a:r>
            <a:r>
              <a:rPr lang="en-US" sz="2600" baseline="-25000"/>
              <a:t>n </a:t>
            </a:r>
            <a:r>
              <a:rPr lang="en-US" sz="2600"/>
              <a:t>= Player n is either selected(1) or not(0) for the starting lineup</a:t>
            </a:r>
          </a:p>
          <a:p>
            <a:pPr marL="0" indent="0">
              <a:buNone/>
            </a:pPr>
            <a:r>
              <a:rPr lang="en-US" sz="2600"/>
              <a:t>B</a:t>
            </a:r>
            <a:r>
              <a:rPr lang="en-US" sz="2600" baseline="-25000"/>
              <a:t>n </a:t>
            </a:r>
            <a:r>
              <a:rPr lang="en-US" sz="2600"/>
              <a:t>= Player n is either selected(1) or not(0) for the bench</a:t>
            </a:r>
          </a:p>
          <a:p>
            <a:pPr marL="0" indent="0">
              <a:buNone/>
            </a:pPr>
            <a:r>
              <a:rPr lang="en-US" sz="1900"/>
              <a:t>	n = {1,…, 362}</a:t>
            </a:r>
          </a:p>
          <a:p>
            <a:pPr marL="0" indent="0">
              <a:buNone/>
            </a:pPr>
            <a:endParaRPr lang="en-US" sz="1900"/>
          </a:p>
          <a:p>
            <a:pPr marL="0" indent="0">
              <a:buNone/>
            </a:pPr>
            <a:r>
              <a:rPr lang="en-US" sz="2800" b="1" u="sng"/>
              <a:t>Objective function:</a:t>
            </a:r>
          </a:p>
          <a:p>
            <a:pPr marL="0" indent="0">
              <a:buNone/>
            </a:pPr>
            <a:r>
              <a:rPr lang="en-US" sz="3200"/>
              <a:t>maximize z = 36 * </a:t>
            </a:r>
            <a:r>
              <a:rPr lang="en-US" sz="3200" err="1"/>
              <a:t>ΣR</a:t>
            </a:r>
            <a:r>
              <a:rPr lang="en-US" sz="3200" baseline="-25000" err="1"/>
              <a:t>n</a:t>
            </a:r>
            <a:r>
              <a:rPr lang="en-US" sz="3200" err="1"/>
              <a:t>S</a:t>
            </a:r>
            <a:r>
              <a:rPr lang="en-US" sz="3200" baseline="-25000" err="1"/>
              <a:t>n</a:t>
            </a:r>
            <a:r>
              <a:rPr lang="en-US" sz="3200"/>
              <a:t>  + 8.5 * </a:t>
            </a:r>
            <a:r>
              <a:rPr lang="en-US" sz="3200" err="1"/>
              <a:t>ΣR</a:t>
            </a:r>
            <a:r>
              <a:rPr lang="en-US" sz="3200" baseline="-25000" err="1"/>
              <a:t>n</a:t>
            </a:r>
            <a:r>
              <a:rPr lang="en-US" sz="3200" err="1"/>
              <a:t>B</a:t>
            </a:r>
            <a:r>
              <a:rPr lang="en-US" sz="3200" baseline="-25000" err="1"/>
              <a:t>n</a:t>
            </a:r>
            <a:r>
              <a:rPr lang="en-US" sz="3200"/>
              <a:t> </a:t>
            </a:r>
          </a:p>
          <a:p>
            <a:r>
              <a:rPr lang="en-US" sz="2000"/>
              <a:t>Where z is the effectiveness of the roster, weighted by playing time, and measured by total RAPTOR score</a:t>
            </a:r>
            <a:r>
              <a:rPr lang="en-US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2907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A7F2A-6034-4499-8121-90B91FB55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379216"/>
            <a:ext cx="8267296" cy="397719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1" u="sng"/>
              <a:t>Roster Size</a:t>
            </a:r>
          </a:p>
          <a:p>
            <a:r>
              <a:rPr lang="en-US"/>
              <a:t>5 Players chosen for the starting lineup</a:t>
            </a:r>
          </a:p>
          <a:p>
            <a:pPr lvl="1"/>
            <a:r>
              <a:rPr lang="en-US"/>
              <a:t>2 guards, 2 forwards, 1 centers</a:t>
            </a:r>
          </a:p>
          <a:p>
            <a:r>
              <a:rPr lang="en-US"/>
              <a:t>7 Players chosen for the bench</a:t>
            </a:r>
          </a:p>
          <a:p>
            <a:pPr lvl="1"/>
            <a:r>
              <a:rPr lang="en-US"/>
              <a:t>At least 2 guards and 2 forwards, exactly 2 centers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 b="1" u="sng"/>
              <a:t>Salary Cap</a:t>
            </a:r>
          </a:p>
          <a:p>
            <a:r>
              <a:rPr lang="en-US"/>
              <a:t>Total Salary must adhere to NBA cap</a:t>
            </a:r>
          </a:p>
          <a:p>
            <a:pPr lvl="1"/>
            <a:r>
              <a:rPr lang="en-US"/>
              <a:t>($109,000,000)</a:t>
            </a:r>
          </a:p>
          <a:p>
            <a:pPr marL="457200" lvl="1" indent="0">
              <a:buNone/>
            </a:pPr>
            <a:endParaRPr lang="en-US"/>
          </a:p>
          <a:p>
            <a:pPr marL="0" indent="0">
              <a:buNone/>
            </a:pPr>
            <a:r>
              <a:rPr lang="en-US" sz="2600" b="1" u="sng"/>
              <a:t>Effective on Both Sides</a:t>
            </a:r>
          </a:p>
          <a:p>
            <a:r>
              <a:rPr lang="en-US"/>
              <a:t>Bench avg Off/Def RAPTOR Score non-negative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432E47E-36E2-463A-82E1-169C7528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939" y="2362961"/>
            <a:ext cx="5343425" cy="28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7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Solution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4D7E156-5FF7-4C7C-A1B1-19B14261B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2479274"/>
              </p:ext>
            </p:extLst>
          </p:nvPr>
        </p:nvGraphicFramePr>
        <p:xfrm>
          <a:off x="355106" y="2290439"/>
          <a:ext cx="5442011" cy="43627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56427">
                  <a:extLst>
                    <a:ext uri="{9D8B030D-6E8A-4147-A177-3AD203B41FA5}">
                      <a16:colId xmlns:a16="http://schemas.microsoft.com/office/drawing/2014/main" val="3852539171"/>
                    </a:ext>
                  </a:extLst>
                </a:gridCol>
                <a:gridCol w="2537192">
                  <a:extLst>
                    <a:ext uri="{9D8B030D-6E8A-4147-A177-3AD203B41FA5}">
                      <a16:colId xmlns:a16="http://schemas.microsoft.com/office/drawing/2014/main" val="2969637787"/>
                    </a:ext>
                  </a:extLst>
                </a:gridCol>
                <a:gridCol w="1948392">
                  <a:extLst>
                    <a:ext uri="{9D8B030D-6E8A-4147-A177-3AD203B41FA5}">
                      <a16:colId xmlns:a16="http://schemas.microsoft.com/office/drawing/2014/main" val="4232669790"/>
                    </a:ext>
                  </a:extLst>
                </a:gridCol>
              </a:tblGrid>
              <a:tr h="545343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STARTING LINEUP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910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950342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Pos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Total RAPTOR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4100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Derrick White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4.620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3416455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Cameron Payne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4.153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8428230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Kawhi Leonard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6.588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838641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Giannis Antetokounmpo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7.812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714356"/>
                  </a:ext>
                </a:extLst>
              </a:tr>
              <a:tr h="54534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Nikola Jokic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9.249</a:t>
                      </a:r>
                    </a:p>
                  </a:txBody>
                  <a:tcPr anchor="ctr"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069092"/>
                  </a:ext>
                </a:extLst>
              </a:tr>
              <a:tr h="5453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2400" b="1"/>
                        <a:t>TOTAL: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32.422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29845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206A2FA-0A3F-4164-82FA-8F9280B50E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399811"/>
              </p:ext>
            </p:extLst>
          </p:nvPr>
        </p:nvGraphicFramePr>
        <p:xfrm>
          <a:off x="6230461" y="2290439"/>
          <a:ext cx="5442011" cy="423996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956427">
                  <a:extLst>
                    <a:ext uri="{9D8B030D-6E8A-4147-A177-3AD203B41FA5}">
                      <a16:colId xmlns:a16="http://schemas.microsoft.com/office/drawing/2014/main" val="3852539171"/>
                    </a:ext>
                  </a:extLst>
                </a:gridCol>
                <a:gridCol w="2537192">
                  <a:extLst>
                    <a:ext uri="{9D8B030D-6E8A-4147-A177-3AD203B41FA5}">
                      <a16:colId xmlns:a16="http://schemas.microsoft.com/office/drawing/2014/main" val="2969637787"/>
                    </a:ext>
                  </a:extLst>
                </a:gridCol>
                <a:gridCol w="1948392">
                  <a:extLst>
                    <a:ext uri="{9D8B030D-6E8A-4147-A177-3AD203B41FA5}">
                      <a16:colId xmlns:a16="http://schemas.microsoft.com/office/drawing/2014/main" val="4232669790"/>
                    </a:ext>
                  </a:extLst>
                </a:gridCol>
              </a:tblGrid>
              <a:tr h="50913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/>
                        <a:t>BENCH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9950342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Pos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chemeClr val="bg1"/>
                          </a:solidFill>
                        </a:rPr>
                        <a:t>Total RAPTOR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4100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Devonte Graham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2.397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416455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Furkan Korkmaz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2.170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28230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G/F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Luguentz Dort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2.067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838641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David Nwaba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3.181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714356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John Konchar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2.326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069092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Daniel Gafford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3.852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810528"/>
                  </a:ext>
                </a:extLst>
              </a:tr>
              <a:tr h="41353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Nicolas Claxton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5.029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840501"/>
                  </a:ext>
                </a:extLst>
              </a:tr>
              <a:tr h="41353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b="1" i="0" u="none" strike="noStrike" noProof="0">
                          <a:latin typeface="Tenorite"/>
                        </a:rPr>
                        <a:t>TOTAL: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21.022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942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1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26BE9E-0548-4CB9-AAA6-B9C298B3894A}"/>
              </a:ext>
            </a:extLst>
          </p:cNvPr>
          <p:cNvGrpSpPr/>
          <p:nvPr/>
        </p:nvGrpSpPr>
        <p:grpSpPr>
          <a:xfrm>
            <a:off x="1480279" y="1866940"/>
            <a:ext cx="2093145" cy="1639624"/>
            <a:chOff x="2081813" y="742629"/>
            <a:chExt cx="2093145" cy="163962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5AD9CD6-BDEF-4456-8AA5-EF4DE4DE99CB}"/>
                </a:ext>
              </a:extLst>
            </p:cNvPr>
            <p:cNvSpPr/>
            <p:nvPr/>
          </p:nvSpPr>
          <p:spPr>
            <a:xfrm>
              <a:off x="2436569" y="742629"/>
              <a:ext cx="1383632" cy="1639623"/>
            </a:xfrm>
            <a:prstGeom prst="roundRect">
              <a:avLst>
                <a:gd name="adj" fmla="val 314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3979521-B388-4D17-B60D-39D59626F146}"/>
                </a:ext>
              </a:extLst>
            </p:cNvPr>
            <p:cNvSpPr/>
            <p:nvPr/>
          </p:nvSpPr>
          <p:spPr>
            <a:xfrm>
              <a:off x="2081813" y="2038711"/>
              <a:ext cx="2093145" cy="3435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Seaford" panose="020B0604020202020204" pitchFamily="2" charset="0"/>
                </a:rPr>
                <a:t>Kawhi Leonard (SF)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D9F4B9-6146-496A-94AC-FCB10D24A438}"/>
              </a:ext>
            </a:extLst>
          </p:cNvPr>
          <p:cNvGrpSpPr/>
          <p:nvPr/>
        </p:nvGrpSpPr>
        <p:grpSpPr>
          <a:xfrm>
            <a:off x="5055906" y="442403"/>
            <a:ext cx="2093145" cy="1639624"/>
            <a:chOff x="2081813" y="742629"/>
            <a:chExt cx="2093145" cy="163962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0019B23-F74F-4D86-9E18-3453AA38C153}"/>
                </a:ext>
              </a:extLst>
            </p:cNvPr>
            <p:cNvSpPr/>
            <p:nvPr/>
          </p:nvSpPr>
          <p:spPr>
            <a:xfrm>
              <a:off x="2436569" y="742629"/>
              <a:ext cx="1383632" cy="1639623"/>
            </a:xfrm>
            <a:prstGeom prst="roundRect">
              <a:avLst>
                <a:gd name="adj" fmla="val 314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5FB4090-162D-4052-AF0E-F47E89B6DCA0}"/>
                </a:ext>
              </a:extLst>
            </p:cNvPr>
            <p:cNvSpPr/>
            <p:nvPr/>
          </p:nvSpPr>
          <p:spPr>
            <a:xfrm>
              <a:off x="2081813" y="2038711"/>
              <a:ext cx="2093145" cy="3435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Seaford"/>
                </a:rPr>
                <a:t>Cameron Payne (PG)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FFF5C-891E-48A0-BE9E-54BD5E6DC4CF}"/>
              </a:ext>
            </a:extLst>
          </p:cNvPr>
          <p:cNvGrpSpPr/>
          <p:nvPr/>
        </p:nvGrpSpPr>
        <p:grpSpPr>
          <a:xfrm>
            <a:off x="8723960" y="1355322"/>
            <a:ext cx="2093145" cy="1639624"/>
            <a:chOff x="2081813" y="742629"/>
            <a:chExt cx="2093145" cy="163962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022331F-763F-45FA-995D-57464AC2D7D2}"/>
                </a:ext>
              </a:extLst>
            </p:cNvPr>
            <p:cNvSpPr/>
            <p:nvPr/>
          </p:nvSpPr>
          <p:spPr>
            <a:xfrm>
              <a:off x="2436569" y="742629"/>
              <a:ext cx="1383632" cy="1639623"/>
            </a:xfrm>
            <a:prstGeom prst="roundRect">
              <a:avLst>
                <a:gd name="adj" fmla="val 314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D0BE785-3232-4138-B4B7-EDD978B3AAE1}"/>
                </a:ext>
              </a:extLst>
            </p:cNvPr>
            <p:cNvSpPr/>
            <p:nvPr/>
          </p:nvSpPr>
          <p:spPr>
            <a:xfrm>
              <a:off x="2081813" y="2038711"/>
              <a:ext cx="2093145" cy="3435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600">
                  <a:latin typeface="Seaford"/>
                </a:rPr>
                <a:t>Derrick White (SG)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D9249B-BD2E-4DC6-B56A-D9FF88C26671}"/>
              </a:ext>
            </a:extLst>
          </p:cNvPr>
          <p:cNvGrpSpPr/>
          <p:nvPr/>
        </p:nvGrpSpPr>
        <p:grpSpPr>
          <a:xfrm>
            <a:off x="3413081" y="4337806"/>
            <a:ext cx="2093145" cy="1639624"/>
            <a:chOff x="2081813" y="742629"/>
            <a:chExt cx="2093145" cy="1639624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EAE1571-C967-47A4-B2B8-1B58A7740C90}"/>
                </a:ext>
              </a:extLst>
            </p:cNvPr>
            <p:cNvSpPr/>
            <p:nvPr/>
          </p:nvSpPr>
          <p:spPr>
            <a:xfrm>
              <a:off x="2436569" y="742629"/>
              <a:ext cx="1383632" cy="1639623"/>
            </a:xfrm>
            <a:prstGeom prst="roundRect">
              <a:avLst>
                <a:gd name="adj" fmla="val 314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684A25A-2B84-4347-A1F3-33DE00F9A3F8}"/>
                </a:ext>
              </a:extLst>
            </p:cNvPr>
            <p:cNvSpPr/>
            <p:nvPr/>
          </p:nvSpPr>
          <p:spPr>
            <a:xfrm>
              <a:off x="2081813" y="2038711"/>
              <a:ext cx="2093145" cy="3435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aford" panose="020B0604020202020204" pitchFamily="2" charset="0"/>
                </a:rPr>
                <a:t>Nikola Jokic (C)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D36079-D8C1-4136-8325-696A6D24E482}"/>
              </a:ext>
            </a:extLst>
          </p:cNvPr>
          <p:cNvGrpSpPr/>
          <p:nvPr/>
        </p:nvGrpSpPr>
        <p:grpSpPr>
          <a:xfrm>
            <a:off x="6577827" y="3607126"/>
            <a:ext cx="2093145" cy="1639624"/>
            <a:chOff x="2081813" y="742629"/>
            <a:chExt cx="2093145" cy="163962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90ECADA-03A7-4C1B-AA96-3ED8D796D258}"/>
                </a:ext>
              </a:extLst>
            </p:cNvPr>
            <p:cNvSpPr/>
            <p:nvPr/>
          </p:nvSpPr>
          <p:spPr>
            <a:xfrm>
              <a:off x="2436569" y="742629"/>
              <a:ext cx="1383632" cy="1639623"/>
            </a:xfrm>
            <a:prstGeom prst="roundRect">
              <a:avLst>
                <a:gd name="adj" fmla="val 3145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D42523C-A79D-4DCE-B5C4-783F940B50CF}"/>
                </a:ext>
              </a:extLst>
            </p:cNvPr>
            <p:cNvSpPr/>
            <p:nvPr/>
          </p:nvSpPr>
          <p:spPr>
            <a:xfrm>
              <a:off x="2081813" y="2038711"/>
              <a:ext cx="2093145" cy="34354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Seaford" panose="020B0604020202020204" pitchFamily="2" charset="0"/>
                </a:rPr>
                <a:t>Giannis (PF)</a:t>
              </a:r>
            </a:p>
          </p:txBody>
        </p:sp>
      </p:grpSp>
      <p:pic>
        <p:nvPicPr>
          <p:cNvPr id="1030" name="Picture 6" descr="Derrick White Stats, News, Bio | ESPN">
            <a:extLst>
              <a:ext uri="{FF2B5EF4-FFF2-40B4-BE49-F238E27FC236}">
                <a16:creationId xmlns:a16="http://schemas.microsoft.com/office/drawing/2014/main" id="{96A6A1A8-9737-4BE3-830F-603AE0030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605" y="1213144"/>
            <a:ext cx="1981853" cy="14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meron Payne | Phoenix Suns | NBA.com">
            <a:extLst>
              <a:ext uri="{FF2B5EF4-FFF2-40B4-BE49-F238E27FC236}">
                <a16:creationId xmlns:a16="http://schemas.microsoft.com/office/drawing/2014/main" id="{BBFFBAAC-5C30-4F05-8AF7-5AAA2C258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536" y="304380"/>
            <a:ext cx="1981853" cy="144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whi Leonard Stats, News, Bio | ESPN">
            <a:extLst>
              <a:ext uri="{FF2B5EF4-FFF2-40B4-BE49-F238E27FC236}">
                <a16:creationId xmlns:a16="http://schemas.microsoft.com/office/drawing/2014/main" id="{E77973A5-9051-4D3E-AA1B-923AADD30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79" y="1724762"/>
            <a:ext cx="1979256" cy="14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ikola Jokic Stats, News, Bio | ESPN">
            <a:extLst>
              <a:ext uri="{FF2B5EF4-FFF2-40B4-BE49-F238E27FC236}">
                <a16:creationId xmlns:a16="http://schemas.microsoft.com/office/drawing/2014/main" id="{38AB044D-EC97-4F94-B13D-D377F43D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5" y="4212561"/>
            <a:ext cx="1979256" cy="14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annis Antetokounmpo | Milwaukee Bucks | NBA.com">
            <a:extLst>
              <a:ext uri="{FF2B5EF4-FFF2-40B4-BE49-F238E27FC236}">
                <a16:creationId xmlns:a16="http://schemas.microsoft.com/office/drawing/2014/main" id="{8500940B-0759-479C-8659-0B69A4EA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88" y="3572275"/>
            <a:ext cx="1808222" cy="132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649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26CB7F75-E12E-4115-BA28-58B65857E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13" y="4840589"/>
            <a:ext cx="7792177" cy="1126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7FB38-90BB-420B-AA5E-135AD032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Projection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46C09B-9686-4E2A-9D78-F097C0ABF1BC}"/>
              </a:ext>
            </a:extLst>
          </p:cNvPr>
          <p:cNvSpPr txBox="1">
            <a:spLocks/>
          </p:cNvSpPr>
          <p:nvPr/>
        </p:nvSpPr>
        <p:spPr>
          <a:xfrm>
            <a:off x="565150" y="2379216"/>
            <a:ext cx="8267296" cy="39771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Char char="–"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Char char="–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-Using 538's "Roster Shuffling Machine"</a:t>
            </a:r>
          </a:p>
          <a:p>
            <a:pPr marL="0" indent="0">
              <a:buNone/>
            </a:pPr>
            <a:r>
              <a:rPr lang="en-US" sz="2800" b="1"/>
              <a:t>-Place our selected players onto one team</a:t>
            </a:r>
          </a:p>
          <a:p>
            <a:pPr marL="0" indent="0">
              <a:buNone/>
            </a:pPr>
            <a:r>
              <a:rPr lang="en-US" sz="2800" b="1"/>
              <a:t>-RAPTOR scores are used to project team success</a:t>
            </a:r>
          </a:p>
          <a:p>
            <a:pPr marL="0" indent="0">
              <a:buNone/>
            </a:pPr>
            <a:endParaRPr lang="en-US" sz="2800" b="1"/>
          </a:p>
          <a:p>
            <a:pPr marL="0" indent="0">
              <a:buNone/>
            </a:pPr>
            <a:endParaRPr lang="en-US" sz="2800" b="1"/>
          </a:p>
          <a:p>
            <a:pPr marL="0" indent="0">
              <a:buNone/>
            </a:pPr>
            <a:endParaRPr lang="en-US" sz="2800" b="1"/>
          </a:p>
          <a:p>
            <a:pPr marL="0" indent="0">
              <a:buNone/>
            </a:pPr>
            <a:endParaRPr lang="en-US" sz="2800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2D8BD8-4009-4B16-B647-797B966DDE04}"/>
              </a:ext>
            </a:extLst>
          </p:cNvPr>
          <p:cNvSpPr/>
          <p:nvPr/>
        </p:nvSpPr>
        <p:spPr>
          <a:xfrm>
            <a:off x="821267" y="4969934"/>
            <a:ext cx="3107266" cy="9990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E1827B-D652-4DA7-8ACF-C6A41859B6A8}"/>
              </a:ext>
            </a:extLst>
          </p:cNvPr>
          <p:cNvGrpSpPr/>
          <p:nvPr/>
        </p:nvGrpSpPr>
        <p:grpSpPr>
          <a:xfrm>
            <a:off x="821267" y="4935008"/>
            <a:ext cx="3538009" cy="1077218"/>
            <a:chOff x="711200" y="4867275"/>
            <a:chExt cx="3538009" cy="1077218"/>
          </a:xfrm>
        </p:grpSpPr>
        <p:pic>
          <p:nvPicPr>
            <p:cNvPr id="8" name="Picture 8" descr="Logo&#10;&#10;Description automatically generated">
              <a:extLst>
                <a:ext uri="{FF2B5EF4-FFF2-40B4-BE49-F238E27FC236}">
                  <a16:creationId xmlns:a16="http://schemas.microsoft.com/office/drawing/2014/main" id="{EFBFC54C-5E2A-47FF-81F1-E819A59A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00" y="4882266"/>
              <a:ext cx="990600" cy="96273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8A86E2-6955-402E-840B-C3501C2F699C}"/>
                </a:ext>
              </a:extLst>
            </p:cNvPr>
            <p:cNvSpPr txBox="1"/>
            <p:nvPr/>
          </p:nvSpPr>
          <p:spPr>
            <a:xfrm>
              <a:off x="1776942" y="4867275"/>
              <a:ext cx="2472267" cy="107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/>
                <a:t>OHIO STATE BUCKEYES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944508"/>
      </p:ext>
    </p:extLst>
  </p:cSld>
  <p:clrMapOvr>
    <a:masterClrMapping/>
  </p:clrMapOvr>
</p:sld>
</file>

<file path=ppt/theme/theme1.xml><?xml version="1.0" encoding="utf-8"?>
<a:theme xmlns:a="http://schemas.openxmlformats.org/drawingml/2006/main" name="Madrid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0"/>
      </a:lt2>
      <a:accent1>
        <a:srgbClr val="E729E3"/>
      </a:accent1>
      <a:accent2>
        <a:srgbClr val="8A17D5"/>
      </a:accent2>
      <a:accent3>
        <a:srgbClr val="502DE7"/>
      </a:accent3>
      <a:accent4>
        <a:srgbClr val="1742D5"/>
      </a:accent4>
      <a:accent5>
        <a:srgbClr val="29A3E7"/>
      </a:accent5>
      <a:accent6>
        <a:srgbClr val="15C0B6"/>
      </a:accent6>
      <a:hlink>
        <a:srgbClr val="3F7CBF"/>
      </a:hlink>
      <a:folHlink>
        <a:srgbClr val="7F7F7F"/>
      </a:folHlink>
    </a:clrScheme>
    <a:fontScheme name="Madrid">
      <a:majorFont>
        <a:latin typeface="Seaford Display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ridVTI" id="{5F675924-ADDD-6B4C-A2D4-69150D1F0C16}" vid="{BEA84270-19BD-7342-8ABF-EFF1668AF1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530AEC329C1C4AB046BCA06ED735DD" ma:contentTypeVersion="6" ma:contentTypeDescription="Create a new document." ma:contentTypeScope="" ma:versionID="f1956c936dcbd7bee1242a0c735628b4">
  <xsd:schema xmlns:xsd="http://www.w3.org/2001/XMLSchema" xmlns:xs="http://www.w3.org/2001/XMLSchema" xmlns:p="http://schemas.microsoft.com/office/2006/metadata/properties" xmlns:ns2="67d46753-bc77-4026-94a6-6f2edb36a43b" targetNamespace="http://schemas.microsoft.com/office/2006/metadata/properties" ma:root="true" ma:fieldsID="c792bdf5f2e4707acfa0d97e7ad6575b" ns2:_="">
    <xsd:import namespace="67d46753-bc77-4026-94a6-6f2edb36a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d46753-bc77-4026-94a6-6f2edb36a4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2237DD-47F7-4B1A-98F5-972CA3A4C3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24FAABF-1CC3-4BB8-877B-89619F81580C}">
  <ds:schemaRefs>
    <ds:schemaRef ds:uri="67d46753-bc77-4026-94a6-6f2edb36a4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77055BA-A0B7-4258-8B2E-D428E21FCA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MadridVTI</vt:lpstr>
      <vt:lpstr>Office Theme</vt:lpstr>
      <vt:lpstr>Optimizing an NBA Roster</vt:lpstr>
      <vt:lpstr>Introduction</vt:lpstr>
      <vt:lpstr>“RAPTOR” Score</vt:lpstr>
      <vt:lpstr>Variables and Objective</vt:lpstr>
      <vt:lpstr>Constraints</vt:lpstr>
      <vt:lpstr>Optimal Solution</vt:lpstr>
      <vt:lpstr>PowerPoint Presentation</vt:lpstr>
      <vt:lpstr>Team Projection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an NBA Roster</dc:title>
  <dc:creator>Trout, Austin R.</dc:creator>
  <cp:revision>1</cp:revision>
  <dcterms:created xsi:type="dcterms:W3CDTF">2021-11-30T02:52:29Z</dcterms:created>
  <dcterms:modified xsi:type="dcterms:W3CDTF">2021-12-01T02:24:44Z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0x010100FC530AEC329C1C4AB046BCA06ED735DD</vt:lpwstr>
  </property>
</Properties>
</file>